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79" r:id="rId2"/>
  </p:sldMasterIdLst>
  <p:notesMasterIdLst>
    <p:notesMasterId r:id="rId39"/>
  </p:notesMasterIdLst>
  <p:sldIdLst>
    <p:sldId id="1049" r:id="rId3"/>
    <p:sldId id="1421" r:id="rId4"/>
    <p:sldId id="1422" r:id="rId5"/>
    <p:sldId id="1423" r:id="rId6"/>
    <p:sldId id="1424" r:id="rId7"/>
    <p:sldId id="1425" r:id="rId8"/>
    <p:sldId id="1416" r:id="rId9"/>
    <p:sldId id="1050" r:id="rId10"/>
    <p:sldId id="1058" r:id="rId11"/>
    <p:sldId id="1289" r:id="rId12"/>
    <p:sldId id="1323" r:id="rId13"/>
    <p:sldId id="1119" r:id="rId14"/>
    <p:sldId id="1324" r:id="rId15"/>
    <p:sldId id="1325" r:id="rId16"/>
    <p:sldId id="1326" r:id="rId17"/>
    <p:sldId id="1290" r:id="rId18"/>
    <p:sldId id="1327" r:id="rId19"/>
    <p:sldId id="1123" r:id="rId20"/>
    <p:sldId id="1328" r:id="rId21"/>
    <p:sldId id="1329" r:id="rId22"/>
    <p:sldId id="1333" r:id="rId23"/>
    <p:sldId id="1291" r:id="rId24"/>
    <p:sldId id="1330" r:id="rId25"/>
    <p:sldId id="1126" r:id="rId26"/>
    <p:sldId id="1331" r:id="rId27"/>
    <p:sldId id="1332" r:id="rId28"/>
    <p:sldId id="1334" r:id="rId29"/>
    <p:sldId id="1414" r:id="rId30"/>
    <p:sldId id="1420" r:id="rId31"/>
    <p:sldId id="1417" r:id="rId32"/>
    <p:sldId id="1418" r:id="rId33"/>
    <p:sldId id="1415" r:id="rId34"/>
    <p:sldId id="1419" r:id="rId35"/>
    <p:sldId id="1403" r:id="rId36"/>
    <p:sldId id="1404" r:id="rId37"/>
    <p:sldId id="1413" r:id="rId38"/>
  </p:sldIdLst>
  <p:sldSz cx="12192000" cy="6858000"/>
  <p:notesSz cx="6858000" cy="9144000"/>
  <p:embeddedFontLst>
    <p:embeddedFont>
      <p:font typeface="Adobe Caslon Pro Bold" panose="0205070206050A020403" pitchFamily="18" charset="0"/>
      <p:bold r:id="rId40"/>
      <p:boldItalic r:id="rId41"/>
    </p:embeddedFont>
    <p:embeddedFont>
      <p:font typeface="African" pitchFamily="2" charset="0"/>
      <p:regular r:id="rId42"/>
    </p:embeddedFont>
    <p:embeddedFont>
      <p:font typeface="Bebas Neue" panose="020B0606020202050201" pitchFamily="34" charset="0"/>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B37"/>
    <a:srgbClr val="347538"/>
    <a:srgbClr val="6EBE74"/>
    <a:srgbClr val="DE8D74"/>
    <a:srgbClr val="9A3F24"/>
    <a:srgbClr val="D73347"/>
    <a:srgbClr val="9A3E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2" d="100"/>
          <a:sy n="102" d="100"/>
        </p:scale>
        <p:origin x="1171"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BB49F44A-D8FD-4815-83EE-974226C9B1A6}" type="datetimeFigureOut">
              <a:rPr lang="en-US" smtClean="0"/>
              <a:pPr/>
              <a:t>9/8/2025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FD4232A5-99ED-4C3B-8CBA-60E0F7D4C6CF}" type="slidenum">
              <a:rPr lang="en-US" smtClean="0"/>
              <a:pPr/>
              <a:t>‹#›</a:t>
            </a:fld>
            <a:endParaRPr lang="en-US" dirty="0"/>
          </a:p>
        </p:txBody>
      </p:sp>
    </p:spTree>
    <p:extLst>
      <p:ext uri="{BB962C8B-B14F-4D97-AF65-F5344CB8AC3E}">
        <p14:creationId xmlns:p14="http://schemas.microsoft.com/office/powerpoint/2010/main" val="1256256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0A1F-05AA-45A0-8573-784C3B78C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sym typeface="Arial"/>
            </a:endParaRPr>
          </a:p>
        </p:txBody>
      </p:sp>
    </p:spTree>
    <p:extLst>
      <p:ext uri="{BB962C8B-B14F-4D97-AF65-F5344CB8AC3E}">
        <p14:creationId xmlns:p14="http://schemas.microsoft.com/office/powerpoint/2010/main" val="72170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4232A5-99ED-4C3B-8CBA-60E0F7D4C6C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59798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0.jpe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1E09AA-0339-44A3-7461-291B344A8CD4}"/>
              </a:ext>
            </a:extLst>
          </p:cNvPr>
          <p:cNvPicPr>
            <a:picLocks noChangeAspect="1"/>
          </p:cNvPicPr>
          <p:nvPr userDrawn="1"/>
        </p:nvPicPr>
        <p:blipFill>
          <a:blip r:embed="rId2">
            <a:extLst>
              <a:ext uri="{28A0092B-C50C-407E-A947-70E740481C1C}">
                <a14:useLocalDpi xmlns:a14="http://schemas.microsoft.com/office/drawing/2010/main" val="0"/>
              </a:ext>
            </a:extLst>
          </a:blip>
          <a:srcRect l="12087" r="12145"/>
          <a:stretch/>
        </p:blipFill>
        <p:spPr>
          <a:xfrm>
            <a:off x="8036742" y="-6603"/>
            <a:ext cx="4155256" cy="6855166"/>
          </a:xfrm>
          <a:prstGeom prst="rect">
            <a:avLst/>
          </a:prstGeom>
        </p:spPr>
      </p:pic>
      <p:sp>
        <p:nvSpPr>
          <p:cNvPr id="9" name="Rectangle 8">
            <a:extLst>
              <a:ext uri="{FF2B5EF4-FFF2-40B4-BE49-F238E27FC236}">
                <a16:creationId xmlns:a16="http://schemas.microsoft.com/office/drawing/2014/main" id="{D154F8D2-5490-2537-38D1-002F78389E3D}"/>
              </a:ext>
            </a:extLst>
          </p:cNvPr>
          <p:cNvSpPr>
            <a:spLocks/>
          </p:cNvSpPr>
          <p:nvPr userDrawn="1"/>
        </p:nvSpPr>
        <p:spPr>
          <a:xfrm>
            <a:off x="8036743" y="-9905"/>
            <a:ext cx="4155257" cy="6864599"/>
          </a:xfrm>
          <a:prstGeom prst="rect">
            <a:avLst/>
          </a:prstGeom>
          <a:gradFill flip="none" rotWithShape="1">
            <a:gsLst>
              <a:gs pos="95000">
                <a:schemeClr val="bg1"/>
              </a:gs>
              <a:gs pos="52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pic>
        <p:nvPicPr>
          <p:cNvPr id="6" name="Picture 5">
            <a:extLst>
              <a:ext uri="{FF2B5EF4-FFF2-40B4-BE49-F238E27FC236}">
                <a16:creationId xmlns:a16="http://schemas.microsoft.com/office/drawing/2014/main" id="{3F1C5134-8683-2FEF-AEAC-7E6215953C4A}"/>
              </a:ext>
            </a:extLst>
          </p:cNvPr>
          <p:cNvPicPr>
            <a:picLocks noChangeAspect="1"/>
          </p:cNvPicPr>
          <p:nvPr userDrawn="1"/>
        </p:nvPicPr>
        <p:blipFill>
          <a:blip r:embed="rId3">
            <a:extLst>
              <a:ext uri="{28A0092B-C50C-407E-A947-70E740481C1C}">
                <a14:useLocalDpi xmlns:a14="http://schemas.microsoft.com/office/drawing/2010/main" val="0"/>
              </a:ext>
            </a:extLst>
          </a:blip>
          <a:srcRect l="8454" t="4219" r="-8454" b="4248"/>
          <a:stretch/>
        </p:blipFill>
        <p:spPr>
          <a:xfrm>
            <a:off x="-1" y="1064"/>
            <a:ext cx="4974147" cy="6853630"/>
          </a:xfrm>
          <a:prstGeom prst="rect">
            <a:avLst/>
          </a:prstGeom>
        </p:spPr>
      </p:pic>
      <p:sp>
        <p:nvSpPr>
          <p:cNvPr id="7" name="Rectangle 6">
            <a:extLst>
              <a:ext uri="{FF2B5EF4-FFF2-40B4-BE49-F238E27FC236}">
                <a16:creationId xmlns:a16="http://schemas.microsoft.com/office/drawing/2014/main" id="{FADCD289-6AC8-F76C-3ABC-ECCCA1110682}"/>
              </a:ext>
            </a:extLst>
          </p:cNvPr>
          <p:cNvSpPr/>
          <p:nvPr userDrawn="1"/>
        </p:nvSpPr>
        <p:spPr>
          <a:xfrm>
            <a:off x="-2" y="-6600"/>
            <a:ext cx="4368057" cy="6864599"/>
          </a:xfrm>
          <a:prstGeom prst="rect">
            <a:avLst/>
          </a:prstGeom>
          <a:gradFill flip="none" rotWithShape="1">
            <a:gsLst>
              <a:gs pos="95000">
                <a:schemeClr val="bg1"/>
              </a:gs>
              <a:gs pos="3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sp>
        <p:nvSpPr>
          <p:cNvPr id="10" name="Rectangle 9">
            <a:extLst>
              <a:ext uri="{FF2B5EF4-FFF2-40B4-BE49-F238E27FC236}">
                <a16:creationId xmlns:a16="http://schemas.microsoft.com/office/drawing/2014/main" id="{053371E1-FFAD-E81F-E10B-E4A418684AD7}"/>
              </a:ext>
            </a:extLst>
          </p:cNvPr>
          <p:cNvSpPr/>
          <p:nvPr userDrawn="1"/>
        </p:nvSpPr>
        <p:spPr>
          <a:xfrm>
            <a:off x="-1" y="2803787"/>
            <a:ext cx="12195174" cy="4059694"/>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1" name="Picture 10">
            <a:extLst>
              <a:ext uri="{FF2B5EF4-FFF2-40B4-BE49-F238E27FC236}">
                <a16:creationId xmlns:a16="http://schemas.microsoft.com/office/drawing/2014/main" id="{38A27C2C-7B3F-2027-AE22-B8BA25C9EA48}"/>
              </a:ext>
            </a:extLst>
          </p:cNvPr>
          <p:cNvPicPr>
            <a:picLocks noChangeAspect="1"/>
          </p:cNvPicPr>
          <p:nvPr userDrawn="1"/>
        </p:nvPicPr>
        <p:blipFill rotWithShape="1">
          <a:blip r:embed="rId4"/>
          <a:srcRect l="-1" r="696"/>
          <a:stretch/>
        </p:blipFill>
        <p:spPr>
          <a:xfrm>
            <a:off x="4133112" y="2186"/>
            <a:ext cx="3903631" cy="6182714"/>
          </a:xfrm>
          <a:prstGeom prst="rect">
            <a:avLst/>
          </a:prstGeom>
          <a:effectLst/>
        </p:spPr>
      </p:pic>
      <p:sp>
        <p:nvSpPr>
          <p:cNvPr id="12" name="Rectangle 11">
            <a:extLst>
              <a:ext uri="{FF2B5EF4-FFF2-40B4-BE49-F238E27FC236}">
                <a16:creationId xmlns:a16="http://schemas.microsoft.com/office/drawing/2014/main" id="{C66F593B-BC2B-F33F-E563-438926F5E705}"/>
              </a:ext>
            </a:extLst>
          </p:cNvPr>
          <p:cNvSpPr/>
          <p:nvPr userDrawn="1"/>
        </p:nvSpPr>
        <p:spPr>
          <a:xfrm flipV="1">
            <a:off x="4133110" y="-6602"/>
            <a:ext cx="3903633" cy="206384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5" name="Picture 14">
            <a:extLst>
              <a:ext uri="{FF2B5EF4-FFF2-40B4-BE49-F238E27FC236}">
                <a16:creationId xmlns:a16="http://schemas.microsoft.com/office/drawing/2014/main" id="{21942FAD-A75B-5052-0730-40B2E68DF7AC}"/>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 y="4647149"/>
            <a:ext cx="12191999" cy="1465566"/>
          </a:xfrm>
          <a:prstGeom prst="rect">
            <a:avLst/>
          </a:prstGeom>
        </p:spPr>
      </p:pic>
      <p:sp>
        <p:nvSpPr>
          <p:cNvPr id="16" name="Rectangle 15">
            <a:extLst>
              <a:ext uri="{FF2B5EF4-FFF2-40B4-BE49-F238E27FC236}">
                <a16:creationId xmlns:a16="http://schemas.microsoft.com/office/drawing/2014/main" id="{CE1F7627-385C-25CC-2F64-80FBF3EFD646}"/>
              </a:ext>
            </a:extLst>
          </p:cNvPr>
          <p:cNvSpPr/>
          <p:nvPr userDrawn="1"/>
        </p:nvSpPr>
        <p:spPr>
          <a:xfrm>
            <a:off x="-11074" y="4641017"/>
            <a:ext cx="12203074" cy="1471698"/>
          </a:xfrm>
          <a:prstGeom prst="rect">
            <a:avLst/>
          </a:prstGeom>
          <a:gradFill>
            <a:gsLst>
              <a:gs pos="36000">
                <a:srgbClr val="347538">
                  <a:alpha val="52000"/>
                </a:srgbClr>
              </a:gs>
              <a:gs pos="0">
                <a:srgbClr val="347538">
                  <a:alpha val="72000"/>
                </a:srgbClr>
              </a:gs>
              <a:gs pos="100000">
                <a:srgbClr val="FBAB37">
                  <a:alpha val="3900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8" name="Picture 17" descr="A logo with mountains and whistle&#10;&#10;AI-generated content may be incorrect.">
            <a:extLst>
              <a:ext uri="{FF2B5EF4-FFF2-40B4-BE49-F238E27FC236}">
                <a16:creationId xmlns:a16="http://schemas.microsoft.com/office/drawing/2014/main" id="{9A153B01-EB49-07BA-B90B-DDDA89B7344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07898" y="419105"/>
            <a:ext cx="3539995" cy="3687067"/>
          </a:xfrm>
          <a:prstGeom prst="rect">
            <a:avLst/>
          </a:prstGeom>
        </p:spPr>
      </p:pic>
      <p:sp>
        <p:nvSpPr>
          <p:cNvPr id="20" name="Text Placeholder 19">
            <a:extLst>
              <a:ext uri="{FF2B5EF4-FFF2-40B4-BE49-F238E27FC236}">
                <a16:creationId xmlns:a16="http://schemas.microsoft.com/office/drawing/2014/main" id="{BF067F1A-DEDC-1394-26EB-43241F5F6285}"/>
              </a:ext>
            </a:extLst>
          </p:cNvPr>
          <p:cNvSpPr>
            <a:spLocks noGrp="1"/>
          </p:cNvSpPr>
          <p:nvPr>
            <p:ph type="body" sz="quarter" idx="10" hasCustomPrompt="1"/>
          </p:nvPr>
        </p:nvSpPr>
        <p:spPr>
          <a:xfrm>
            <a:off x="57150" y="4842903"/>
            <a:ext cx="12033250" cy="1130300"/>
          </a:xfrm>
        </p:spPr>
        <p:txBody>
          <a:bodyPr>
            <a:noAutofit/>
          </a:bodyPr>
          <a:lstStyle>
            <a:lvl1pPr marL="0" indent="0" algn="ctr">
              <a:buNone/>
              <a:defRPr sz="7200" b="1">
                <a:solidFill>
                  <a:schemeClr val="bg1"/>
                </a:solidFill>
                <a:effectLst>
                  <a:outerShdw blurRad="50800" dist="38100" dir="2700000" algn="tl" rotWithShape="0">
                    <a:prstClr val="black">
                      <a:alpha val="40000"/>
                    </a:prstClr>
                  </a:outerShdw>
                </a:effectLst>
                <a:latin typeface="Bebas Neue" panose="020B0606020202050201" pitchFamily="34"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TITLE</a:t>
            </a:r>
          </a:p>
        </p:txBody>
      </p:sp>
      <p:sp>
        <p:nvSpPr>
          <p:cNvPr id="22" name="Text Placeholder 19">
            <a:extLst>
              <a:ext uri="{FF2B5EF4-FFF2-40B4-BE49-F238E27FC236}">
                <a16:creationId xmlns:a16="http://schemas.microsoft.com/office/drawing/2014/main" id="{11AE8E08-8D53-F22F-CD96-7393C5B507E1}"/>
              </a:ext>
            </a:extLst>
          </p:cNvPr>
          <p:cNvSpPr>
            <a:spLocks noGrp="1"/>
          </p:cNvSpPr>
          <p:nvPr>
            <p:ph type="body" sz="quarter" idx="11" hasCustomPrompt="1"/>
          </p:nvPr>
        </p:nvSpPr>
        <p:spPr>
          <a:xfrm>
            <a:off x="0" y="6277428"/>
            <a:ext cx="12191997" cy="584555"/>
          </a:xfrm>
        </p:spPr>
        <p:txBody>
          <a:bodyPr anchor="ctr" anchorCtr="0">
            <a:normAutofit/>
          </a:bodyPr>
          <a:lstStyle>
            <a:lvl1pPr marL="0" indent="0" algn="ctr">
              <a:spcBef>
                <a:spcPts val="0"/>
              </a:spcBef>
              <a:buNone/>
              <a:defRPr sz="3600" b="1" i="1">
                <a:blipFill dpi="0" rotWithShape="1">
                  <a:blip r:embed="rId8"/>
                  <a:srcRect/>
                  <a:stretch>
                    <a:fillRect/>
                  </a:stretch>
                </a:blipFill>
                <a:effectLst>
                  <a:outerShdw blurRad="50800" dist="38100" dir="2700000" algn="tl" rotWithShape="0">
                    <a:prstClr val="black">
                      <a:alpha val="40000"/>
                    </a:prstClr>
                  </a:outerShdw>
                </a:effectLst>
                <a:latin typeface="Adobe Caslon Pro Bold" panose="0205070206050A020403" pitchFamily="18"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Name, Board #, State</a:t>
            </a:r>
          </a:p>
        </p:txBody>
      </p:sp>
    </p:spTree>
    <p:extLst>
      <p:ext uri="{BB962C8B-B14F-4D97-AF65-F5344CB8AC3E}">
        <p14:creationId xmlns:p14="http://schemas.microsoft.com/office/powerpoint/2010/main" val="309779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referenc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1E7D2E-9EA6-425E-98D4-30BCAF2CA74F}"/>
              </a:ext>
            </a:extLst>
          </p:cNvPr>
          <p:cNvPicPr>
            <a:picLocks noChangeAspect="1"/>
          </p:cNvPicPr>
          <p:nvPr/>
        </p:nvPicPr>
        <p:blipFill rotWithShape="1">
          <a:blip r:embed="rId2">
            <a:alphaModFix/>
          </a:blip>
          <a:srcRect l="1340" r="15615" b="4124"/>
          <a:stretch/>
        </p:blipFill>
        <p:spPr>
          <a:xfrm>
            <a:off x="-135" y="0"/>
            <a:ext cx="1840568" cy="6858000"/>
          </a:xfrm>
          <a:prstGeom prst="rect">
            <a:avLst/>
          </a:prstGeom>
          <a:effectLst/>
        </p:spPr>
      </p:pic>
      <p:sp>
        <p:nvSpPr>
          <p:cNvPr id="10" name="Rectangle 9">
            <a:extLst>
              <a:ext uri="{FF2B5EF4-FFF2-40B4-BE49-F238E27FC236}">
                <a16:creationId xmlns:a16="http://schemas.microsoft.com/office/drawing/2014/main" id="{43DB61CD-9DEB-4A96-AEA9-2F0CBA593D53}"/>
              </a:ext>
            </a:extLst>
          </p:cNvPr>
          <p:cNvSpPr/>
          <p:nvPr/>
        </p:nvSpPr>
        <p:spPr>
          <a:xfrm>
            <a:off x="-269" y="3429000"/>
            <a:ext cx="1840837" cy="3429000"/>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840433" y="3433"/>
            <a:ext cx="10351568"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5705157"/>
          </a:xfrm>
        </p:spPr>
        <p:txBody>
          <a:bodyPr/>
          <a:lstStyle>
            <a:lvl1pPr marL="460375" indent="-460375">
              <a:buSzPct val="65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2D8E5DA8-849F-C6C2-7E00-7C2A47DD35E9}"/>
              </a:ext>
            </a:extLst>
          </p:cNvPr>
          <p:cNvSpPr>
            <a:spLocks noGrp="1"/>
          </p:cNvSpPr>
          <p:nvPr>
            <p:ph type="body" sz="quarter" idx="18"/>
          </p:nvPr>
        </p:nvSpPr>
        <p:spPr>
          <a:xfrm>
            <a:off x="8158716" y="6365875"/>
            <a:ext cx="3953909" cy="339725"/>
          </a:xfrm>
        </p:spPr>
        <p:txBody>
          <a:bodyPr>
            <a:noAutofit/>
          </a:bodyPr>
          <a:lstStyle>
            <a:lvl1pPr marL="0" indent="0" algn="r">
              <a:buNone/>
              <a:defRPr sz="1600" b="1"/>
            </a:lvl1pPr>
          </a:lstStyle>
          <a:p>
            <a:endParaRPr lang="en-US" dirty="0"/>
          </a:p>
        </p:txBody>
      </p:sp>
      <p:pic>
        <p:nvPicPr>
          <p:cNvPr id="2" name="Picture 1">
            <a:extLst>
              <a:ext uri="{FF2B5EF4-FFF2-40B4-BE49-F238E27FC236}">
                <a16:creationId xmlns:a16="http://schemas.microsoft.com/office/drawing/2014/main" id="{BD062ACA-14FC-2C4C-D175-384955620C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42" y="4689678"/>
            <a:ext cx="1832655" cy="2015921"/>
          </a:xfrm>
          <a:prstGeom prst="rect">
            <a:avLst/>
          </a:prstGeom>
        </p:spPr>
      </p:pic>
    </p:spTree>
    <p:extLst>
      <p:ext uri="{BB962C8B-B14F-4D97-AF65-F5344CB8AC3E}">
        <p14:creationId xmlns:p14="http://schemas.microsoft.com/office/powerpoint/2010/main" val="23043589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A6EE3-DD16-AFF4-A6E2-0EA5DB7176E7}"/>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4" name="Rectangle 3">
            <a:extLst>
              <a:ext uri="{FF2B5EF4-FFF2-40B4-BE49-F238E27FC236}">
                <a16:creationId xmlns:a16="http://schemas.microsoft.com/office/drawing/2014/main" id="{E218BF20-F8C1-685A-6E94-A3EB397B72C7}"/>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B902F8-745E-2EB0-57A6-2120BB7A5D68}"/>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a:glow rad="127000">
              <a:srgbClr val="347538"/>
            </a:glow>
          </a:effectLst>
        </p:spPr>
      </p:pic>
      <p:sp>
        <p:nvSpPr>
          <p:cNvPr id="12" name="Rectangle 11">
            <a:extLst>
              <a:ext uri="{FF2B5EF4-FFF2-40B4-BE49-F238E27FC236}">
                <a16:creationId xmlns:a16="http://schemas.microsoft.com/office/drawing/2014/main" id="{8E86F6B0-8269-9988-64AE-ACF804E2C036}"/>
              </a:ext>
            </a:extLst>
          </p:cNvPr>
          <p:cNvSpPr/>
          <p:nvPr userDrawn="1"/>
        </p:nvSpPr>
        <p:spPr>
          <a:xfrm>
            <a:off x="6985781" y="3011714"/>
            <a:ext cx="5206219"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pic>
        <p:nvPicPr>
          <p:cNvPr id="6" name="Picture 5" descr="A logo with mountains and whistle&#10;&#10;AI-generated content may be incorrect.">
            <a:extLst>
              <a:ext uri="{FF2B5EF4-FFF2-40B4-BE49-F238E27FC236}">
                <a16:creationId xmlns:a16="http://schemas.microsoft.com/office/drawing/2014/main" id="{F8D9E17A-C8F6-C6FF-6FF8-BD0AE9D793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2504" y="4204672"/>
            <a:ext cx="1967793" cy="2049547"/>
          </a:xfrm>
          <a:prstGeom prst="rect">
            <a:avLst/>
          </a:prstGeom>
        </p:spPr>
      </p:pic>
      <p:sp>
        <p:nvSpPr>
          <p:cNvPr id="3" name="Text Placeholder 2">
            <a:extLst>
              <a:ext uri="{FF2B5EF4-FFF2-40B4-BE49-F238E27FC236}">
                <a16:creationId xmlns:a16="http://schemas.microsoft.com/office/drawing/2014/main" id="{C114ED7B-5451-540C-9C57-22A9D08D640D}"/>
              </a:ext>
            </a:extLst>
          </p:cNvPr>
          <p:cNvSpPr>
            <a:spLocks noGrp="1"/>
          </p:cNvSpPr>
          <p:nvPr>
            <p:ph type="body" sz="quarter" idx="17"/>
          </p:nvPr>
        </p:nvSpPr>
        <p:spPr>
          <a:xfrm>
            <a:off x="228600" y="1427163"/>
            <a:ext cx="6613525" cy="522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AD03635-2BE7-ADD0-2850-4D1FEE23F65C}"/>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8600" y="0"/>
            <a:ext cx="6729010" cy="1107996"/>
          </a:xfrm>
        </p:spPr>
        <p:txBody>
          <a:bodyPr wrap="square">
            <a:spAutoFit/>
          </a:bodyPr>
          <a:lstStyle>
            <a:lvl1pPr marL="0" indent="0" algn="l">
              <a:buNone/>
              <a:defRPr sz="6600" b="1"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Agenda/Outline</a:t>
            </a:r>
          </a:p>
        </p:txBody>
      </p:sp>
    </p:spTree>
    <p:extLst>
      <p:ext uri="{BB962C8B-B14F-4D97-AF65-F5344CB8AC3E}">
        <p14:creationId xmlns:p14="http://schemas.microsoft.com/office/powerpoint/2010/main" val="70240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6247" y="2754970"/>
            <a:ext cx="6729010" cy="1348061"/>
          </a:xfrm>
        </p:spPr>
        <p:txBody>
          <a:bodyPr wrap="square" anchor="ctr" anchorCtr="0">
            <a:spAutoFit/>
          </a:bodyPr>
          <a:lstStyle>
            <a:lvl1pPr marL="0" indent="0" algn="ctr">
              <a:lnSpc>
                <a:spcPct val="80000"/>
              </a:lnSpc>
              <a:buNone/>
              <a:defRPr sz="9600" b="0"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Title</a:t>
            </a:r>
          </a:p>
        </p:txBody>
      </p:sp>
      <p:pic>
        <p:nvPicPr>
          <p:cNvPr id="3" name="Picture 2">
            <a:extLst>
              <a:ext uri="{FF2B5EF4-FFF2-40B4-BE49-F238E27FC236}">
                <a16:creationId xmlns:a16="http://schemas.microsoft.com/office/drawing/2014/main" id="{835ED2E6-9E5B-8FAB-BA8E-3F48A1D937F8}"/>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7" name="Rectangle 6">
            <a:extLst>
              <a:ext uri="{FF2B5EF4-FFF2-40B4-BE49-F238E27FC236}">
                <a16:creationId xmlns:a16="http://schemas.microsoft.com/office/drawing/2014/main" id="{0215B301-954F-EE3F-84F9-F92316C24B1B}"/>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F425419-1C15-3EB6-D252-B1574EEBE143}"/>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a:glow rad="127000">
              <a:srgbClr val="347538"/>
            </a:glow>
          </a:effectLst>
        </p:spPr>
      </p:pic>
      <p:sp>
        <p:nvSpPr>
          <p:cNvPr id="10" name="Rectangle 9">
            <a:extLst>
              <a:ext uri="{FF2B5EF4-FFF2-40B4-BE49-F238E27FC236}">
                <a16:creationId xmlns:a16="http://schemas.microsoft.com/office/drawing/2014/main" id="{2D0A5DB1-8FD5-C6B7-DF71-AEA470E3E799}"/>
              </a:ext>
            </a:extLst>
          </p:cNvPr>
          <p:cNvSpPr/>
          <p:nvPr userDrawn="1"/>
        </p:nvSpPr>
        <p:spPr>
          <a:xfrm>
            <a:off x="7162800" y="3011714"/>
            <a:ext cx="5029200"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pic>
        <p:nvPicPr>
          <p:cNvPr id="12" name="Picture 11" descr="A logo with mountains and whistle&#10;&#10;AI-generated content may be incorrect.">
            <a:extLst>
              <a:ext uri="{FF2B5EF4-FFF2-40B4-BE49-F238E27FC236}">
                <a16:creationId xmlns:a16="http://schemas.microsoft.com/office/drawing/2014/main" id="{2988D6F0-23EC-CF9A-3747-54822008D3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2504" y="4204672"/>
            <a:ext cx="1967793" cy="2049547"/>
          </a:xfrm>
          <a:prstGeom prst="rect">
            <a:avLst/>
          </a:prstGeom>
        </p:spPr>
      </p:pic>
      <p:sp>
        <p:nvSpPr>
          <p:cNvPr id="13" name="Rectangle 12">
            <a:extLst>
              <a:ext uri="{FF2B5EF4-FFF2-40B4-BE49-F238E27FC236}">
                <a16:creationId xmlns:a16="http://schemas.microsoft.com/office/drawing/2014/main" id="{76BB5FED-8AE2-E3F3-2496-CA22A06E72DB}"/>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Tree>
    <p:extLst>
      <p:ext uri="{BB962C8B-B14F-4D97-AF65-F5344CB8AC3E}">
        <p14:creationId xmlns:p14="http://schemas.microsoft.com/office/powerpoint/2010/main" val="388745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out referenc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1E7D2E-9EA6-425E-98D4-30BCAF2CA74F}"/>
              </a:ext>
            </a:extLst>
          </p:cNvPr>
          <p:cNvPicPr>
            <a:picLocks noChangeAspect="1"/>
          </p:cNvPicPr>
          <p:nvPr/>
        </p:nvPicPr>
        <p:blipFill rotWithShape="1">
          <a:blip r:embed="rId2">
            <a:alphaModFix/>
          </a:blip>
          <a:srcRect l="1340" r="15615" b="4124"/>
          <a:stretch/>
        </p:blipFill>
        <p:spPr>
          <a:xfrm>
            <a:off x="49302" y="-66675"/>
            <a:ext cx="1840568" cy="7086600"/>
          </a:xfrm>
          <a:prstGeom prst="rect">
            <a:avLst/>
          </a:prstGeom>
          <a:effectLst>
            <a:glow rad="127000">
              <a:srgbClr val="347538"/>
            </a:glow>
          </a:effectLst>
        </p:spPr>
      </p:pic>
      <p:sp>
        <p:nvSpPr>
          <p:cNvPr id="10" name="Rectangle 9">
            <a:extLst>
              <a:ext uri="{FF2B5EF4-FFF2-40B4-BE49-F238E27FC236}">
                <a16:creationId xmlns:a16="http://schemas.microsoft.com/office/drawing/2014/main" id="{43DB61CD-9DEB-4A96-AEA9-2F0CBA593D53}"/>
              </a:ext>
            </a:extLst>
          </p:cNvPr>
          <p:cNvSpPr/>
          <p:nvPr/>
        </p:nvSpPr>
        <p:spPr>
          <a:xfrm>
            <a:off x="-95250" y="3429000"/>
            <a:ext cx="2286000" cy="3779072"/>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907907" y="3433"/>
            <a:ext cx="10284094"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5705157"/>
          </a:xfrm>
        </p:spPr>
        <p:txBody>
          <a:bodyPr/>
          <a:lstStyle>
            <a:lvl1pPr marL="460375" indent="-460375">
              <a:buSzPct val="65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mountains and whistle&#10;&#10;AI-generated content may be incorrect.">
            <a:extLst>
              <a:ext uri="{FF2B5EF4-FFF2-40B4-BE49-F238E27FC236}">
                <a16:creationId xmlns:a16="http://schemas.microsoft.com/office/drawing/2014/main" id="{ACBF84E1-8FAE-DBE1-C76A-ECA96DE7E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103" y="75505"/>
            <a:ext cx="1582966" cy="1648732"/>
          </a:xfrm>
          <a:prstGeom prst="rect">
            <a:avLst/>
          </a:prstGeom>
        </p:spPr>
      </p:pic>
      <p:pic>
        <p:nvPicPr>
          <p:cNvPr id="5" name="Picture 4" descr="A logo with a globe and text&#10;&#10;AI-generated content may be incorrect.">
            <a:extLst>
              <a:ext uri="{FF2B5EF4-FFF2-40B4-BE49-F238E27FC236}">
                <a16:creationId xmlns:a16="http://schemas.microsoft.com/office/drawing/2014/main" id="{9E9A3194-8E69-C7BA-DE9B-21A136F40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286" y="5376275"/>
            <a:ext cx="1344094" cy="1329324"/>
          </a:xfrm>
          <a:prstGeom prst="rect">
            <a:avLst/>
          </a:prstGeom>
        </p:spPr>
      </p:pic>
    </p:spTree>
    <p:extLst>
      <p:ext uri="{BB962C8B-B14F-4D97-AF65-F5344CB8AC3E}">
        <p14:creationId xmlns:p14="http://schemas.microsoft.com/office/powerpoint/2010/main" val="19086573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referenc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1E7D2E-9EA6-425E-98D4-30BCAF2CA74F}"/>
              </a:ext>
            </a:extLst>
          </p:cNvPr>
          <p:cNvPicPr>
            <a:picLocks noChangeAspect="1"/>
          </p:cNvPicPr>
          <p:nvPr/>
        </p:nvPicPr>
        <p:blipFill rotWithShape="1">
          <a:blip r:embed="rId2">
            <a:alphaModFix/>
          </a:blip>
          <a:srcRect l="1340" r="15615" b="4124"/>
          <a:stretch/>
        </p:blipFill>
        <p:spPr>
          <a:xfrm>
            <a:off x="49302" y="-66675"/>
            <a:ext cx="1840568" cy="7086600"/>
          </a:xfrm>
          <a:prstGeom prst="rect">
            <a:avLst/>
          </a:prstGeom>
          <a:effectLst>
            <a:glow rad="127000">
              <a:srgbClr val="347538"/>
            </a:glow>
          </a:effectLst>
        </p:spPr>
      </p:pic>
      <p:sp>
        <p:nvSpPr>
          <p:cNvPr id="10" name="Rectangle 9">
            <a:extLst>
              <a:ext uri="{FF2B5EF4-FFF2-40B4-BE49-F238E27FC236}">
                <a16:creationId xmlns:a16="http://schemas.microsoft.com/office/drawing/2014/main" id="{43DB61CD-9DEB-4A96-AEA9-2F0CBA593D53}"/>
              </a:ext>
            </a:extLst>
          </p:cNvPr>
          <p:cNvSpPr/>
          <p:nvPr/>
        </p:nvSpPr>
        <p:spPr>
          <a:xfrm>
            <a:off x="-95250" y="3429000"/>
            <a:ext cx="2286000" cy="3779072"/>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907907" y="3433"/>
            <a:ext cx="10284094"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5705157"/>
          </a:xfrm>
        </p:spPr>
        <p:txBody>
          <a:bodyPr/>
          <a:lstStyle>
            <a:lvl1pPr marL="460375" indent="-460375">
              <a:buSzPct val="65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mountains and whistle&#10;&#10;AI-generated content may be incorrect.">
            <a:extLst>
              <a:ext uri="{FF2B5EF4-FFF2-40B4-BE49-F238E27FC236}">
                <a16:creationId xmlns:a16="http://schemas.microsoft.com/office/drawing/2014/main" id="{ACBF84E1-8FAE-DBE1-C76A-ECA96DE7E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103" y="75505"/>
            <a:ext cx="1582966" cy="1648732"/>
          </a:xfrm>
          <a:prstGeom prst="rect">
            <a:avLst/>
          </a:prstGeom>
        </p:spPr>
      </p:pic>
      <p:pic>
        <p:nvPicPr>
          <p:cNvPr id="5" name="Picture 4" descr="A logo with a globe and text&#10;&#10;AI-generated content may be incorrect.">
            <a:extLst>
              <a:ext uri="{FF2B5EF4-FFF2-40B4-BE49-F238E27FC236}">
                <a16:creationId xmlns:a16="http://schemas.microsoft.com/office/drawing/2014/main" id="{9E9A3194-8E69-C7BA-DE9B-21A136F40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286" y="5376275"/>
            <a:ext cx="1344094" cy="1329324"/>
          </a:xfrm>
          <a:prstGeom prst="rect">
            <a:avLst/>
          </a:prstGeom>
        </p:spPr>
      </p:pic>
      <p:sp>
        <p:nvSpPr>
          <p:cNvPr id="6" name="Text Placeholder 5">
            <a:extLst>
              <a:ext uri="{FF2B5EF4-FFF2-40B4-BE49-F238E27FC236}">
                <a16:creationId xmlns:a16="http://schemas.microsoft.com/office/drawing/2014/main" id="{2D8E5DA8-849F-C6C2-7E00-7C2A47DD35E9}"/>
              </a:ext>
            </a:extLst>
          </p:cNvPr>
          <p:cNvSpPr>
            <a:spLocks noGrp="1"/>
          </p:cNvSpPr>
          <p:nvPr>
            <p:ph type="body" sz="quarter" idx="18" hasCustomPrompt="1"/>
          </p:nvPr>
        </p:nvSpPr>
        <p:spPr>
          <a:xfrm>
            <a:off x="8158716" y="6365875"/>
            <a:ext cx="3953909" cy="339725"/>
          </a:xfrm>
        </p:spPr>
        <p:txBody>
          <a:bodyPr>
            <a:noAutofit/>
          </a:bodyPr>
          <a:lstStyle>
            <a:lvl1pPr marL="0" indent="0" algn="r">
              <a:buNone/>
              <a:defRPr sz="1600" b="1"/>
            </a:lvl1pPr>
          </a:lstStyle>
          <a:p>
            <a:r>
              <a:rPr lang="en-US" dirty="0" err="1"/>
              <a:t>IRG</a:t>
            </a:r>
            <a:r>
              <a:rPr lang="en-US" dirty="0"/>
              <a:t> X:X:X, </a:t>
            </a:r>
            <a:r>
              <a:rPr lang="en-US" dirty="0" err="1"/>
              <a:t>Co2</a:t>
            </a:r>
            <a:r>
              <a:rPr lang="en-US" dirty="0"/>
              <a:t>/</a:t>
            </a:r>
            <a:r>
              <a:rPr lang="en-US" dirty="0" err="1"/>
              <a:t>Co3</a:t>
            </a:r>
            <a:r>
              <a:rPr lang="en-US" dirty="0"/>
              <a:t> X:X:X; NFHS X-X-X, </a:t>
            </a:r>
            <a:r>
              <a:rPr lang="en-US" dirty="0" err="1"/>
              <a:t>X.X.X</a:t>
            </a:r>
            <a:endParaRPr lang="en-US" dirty="0"/>
          </a:p>
        </p:txBody>
      </p:sp>
    </p:spTree>
    <p:extLst>
      <p:ext uri="{BB962C8B-B14F-4D97-AF65-F5344CB8AC3E}">
        <p14:creationId xmlns:p14="http://schemas.microsoft.com/office/powerpoint/2010/main" val="107494419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1E09AA-0339-44A3-7461-291B344A8CD4}"/>
              </a:ext>
            </a:extLst>
          </p:cNvPr>
          <p:cNvPicPr>
            <a:picLocks noChangeAspect="1"/>
          </p:cNvPicPr>
          <p:nvPr userDrawn="1"/>
        </p:nvPicPr>
        <p:blipFill>
          <a:blip r:embed="rId2">
            <a:extLst>
              <a:ext uri="{28A0092B-C50C-407E-A947-70E740481C1C}">
                <a14:useLocalDpi xmlns:a14="http://schemas.microsoft.com/office/drawing/2010/main" val="0"/>
              </a:ext>
            </a:extLst>
          </a:blip>
          <a:srcRect l="12087" r="12145"/>
          <a:stretch/>
        </p:blipFill>
        <p:spPr>
          <a:xfrm>
            <a:off x="8036742" y="-6603"/>
            <a:ext cx="4155256" cy="6855166"/>
          </a:xfrm>
          <a:prstGeom prst="rect">
            <a:avLst/>
          </a:prstGeom>
        </p:spPr>
      </p:pic>
      <p:sp>
        <p:nvSpPr>
          <p:cNvPr id="9" name="Rectangle 8">
            <a:extLst>
              <a:ext uri="{FF2B5EF4-FFF2-40B4-BE49-F238E27FC236}">
                <a16:creationId xmlns:a16="http://schemas.microsoft.com/office/drawing/2014/main" id="{D154F8D2-5490-2537-38D1-002F78389E3D}"/>
              </a:ext>
            </a:extLst>
          </p:cNvPr>
          <p:cNvSpPr>
            <a:spLocks/>
          </p:cNvSpPr>
          <p:nvPr userDrawn="1"/>
        </p:nvSpPr>
        <p:spPr>
          <a:xfrm>
            <a:off x="8036743" y="-9905"/>
            <a:ext cx="4155257" cy="6864599"/>
          </a:xfrm>
          <a:prstGeom prst="rect">
            <a:avLst/>
          </a:prstGeom>
          <a:gradFill flip="none" rotWithShape="1">
            <a:gsLst>
              <a:gs pos="95000">
                <a:schemeClr val="bg1"/>
              </a:gs>
              <a:gs pos="52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pic>
        <p:nvPicPr>
          <p:cNvPr id="6" name="Picture 5">
            <a:extLst>
              <a:ext uri="{FF2B5EF4-FFF2-40B4-BE49-F238E27FC236}">
                <a16:creationId xmlns:a16="http://schemas.microsoft.com/office/drawing/2014/main" id="{3F1C5134-8683-2FEF-AEAC-7E6215953C4A}"/>
              </a:ext>
            </a:extLst>
          </p:cNvPr>
          <p:cNvPicPr>
            <a:picLocks noChangeAspect="1"/>
          </p:cNvPicPr>
          <p:nvPr userDrawn="1"/>
        </p:nvPicPr>
        <p:blipFill>
          <a:blip r:embed="rId3">
            <a:extLst>
              <a:ext uri="{28A0092B-C50C-407E-A947-70E740481C1C}">
                <a14:useLocalDpi xmlns:a14="http://schemas.microsoft.com/office/drawing/2010/main" val="0"/>
              </a:ext>
            </a:extLst>
          </a:blip>
          <a:srcRect l="8454" t="4219" r="-8454" b="4248"/>
          <a:stretch/>
        </p:blipFill>
        <p:spPr>
          <a:xfrm>
            <a:off x="-1" y="1064"/>
            <a:ext cx="4974147" cy="6853630"/>
          </a:xfrm>
          <a:prstGeom prst="rect">
            <a:avLst/>
          </a:prstGeom>
        </p:spPr>
      </p:pic>
      <p:sp>
        <p:nvSpPr>
          <p:cNvPr id="7" name="Rectangle 6">
            <a:extLst>
              <a:ext uri="{FF2B5EF4-FFF2-40B4-BE49-F238E27FC236}">
                <a16:creationId xmlns:a16="http://schemas.microsoft.com/office/drawing/2014/main" id="{FADCD289-6AC8-F76C-3ABC-ECCCA1110682}"/>
              </a:ext>
            </a:extLst>
          </p:cNvPr>
          <p:cNvSpPr/>
          <p:nvPr userDrawn="1"/>
        </p:nvSpPr>
        <p:spPr>
          <a:xfrm>
            <a:off x="-2" y="-6600"/>
            <a:ext cx="4368057" cy="6864599"/>
          </a:xfrm>
          <a:prstGeom prst="rect">
            <a:avLst/>
          </a:prstGeom>
          <a:gradFill flip="none" rotWithShape="1">
            <a:gsLst>
              <a:gs pos="95000">
                <a:schemeClr val="bg1"/>
              </a:gs>
              <a:gs pos="3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pic>
        <p:nvPicPr>
          <p:cNvPr id="1028" name="Picture 4" descr="Sand Beach Panorama Images – Browse 1,957,026 Stock Photos ...">
            <a:extLst>
              <a:ext uri="{FF2B5EF4-FFF2-40B4-BE49-F238E27FC236}">
                <a16:creationId xmlns:a16="http://schemas.microsoft.com/office/drawing/2014/main" id="{948B4846-2582-FB14-1247-3318B0BC1584}"/>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6029" r="6110"/>
          <a:stretch>
            <a:fillRect/>
          </a:stretch>
        </p:blipFill>
        <p:spPr bwMode="auto">
          <a:xfrm>
            <a:off x="0" y="-1120"/>
            <a:ext cx="12191997" cy="4679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with a globe and text&#10;&#10;AI-generated content may be incorrect.">
            <a:extLst>
              <a:ext uri="{FF2B5EF4-FFF2-40B4-BE49-F238E27FC236}">
                <a16:creationId xmlns:a16="http://schemas.microsoft.com/office/drawing/2014/main" id="{A7D6ABDD-E104-F3EB-530E-A9CFF58313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727137" y="5291501"/>
            <a:ext cx="1574362" cy="1557062"/>
          </a:xfrm>
          <a:prstGeom prst="rect">
            <a:avLst/>
          </a:prstGeom>
        </p:spPr>
      </p:pic>
      <p:sp>
        <p:nvSpPr>
          <p:cNvPr id="25" name="Rectangle 24">
            <a:extLst>
              <a:ext uri="{FF2B5EF4-FFF2-40B4-BE49-F238E27FC236}">
                <a16:creationId xmlns:a16="http://schemas.microsoft.com/office/drawing/2014/main" id="{E3B89FA8-A784-4856-3B8B-E6D8F7E859B5}"/>
              </a:ext>
            </a:extLst>
          </p:cNvPr>
          <p:cNvSpPr/>
          <p:nvPr userDrawn="1"/>
        </p:nvSpPr>
        <p:spPr>
          <a:xfrm>
            <a:off x="13070101" y="1347909"/>
            <a:ext cx="26869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frican" pitchFamily="2" charset="0"/>
              </a:rPr>
              <a:t>zoom</a:t>
            </a:r>
          </a:p>
        </p:txBody>
      </p:sp>
      <p:sp>
        <p:nvSpPr>
          <p:cNvPr id="10" name="Rectangle 9">
            <a:extLst>
              <a:ext uri="{FF2B5EF4-FFF2-40B4-BE49-F238E27FC236}">
                <a16:creationId xmlns:a16="http://schemas.microsoft.com/office/drawing/2014/main" id="{053371E1-FFAD-E81F-E10B-E4A418684AD7}"/>
              </a:ext>
            </a:extLst>
          </p:cNvPr>
          <p:cNvSpPr/>
          <p:nvPr userDrawn="1"/>
        </p:nvSpPr>
        <p:spPr>
          <a:xfrm>
            <a:off x="-1" y="2803787"/>
            <a:ext cx="12195174" cy="4059694"/>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1" name="Picture 10">
            <a:extLst>
              <a:ext uri="{FF2B5EF4-FFF2-40B4-BE49-F238E27FC236}">
                <a16:creationId xmlns:a16="http://schemas.microsoft.com/office/drawing/2014/main" id="{38A27C2C-7B3F-2027-AE22-B8BA25C9EA48}"/>
              </a:ext>
            </a:extLst>
          </p:cNvPr>
          <p:cNvPicPr>
            <a:picLocks noChangeAspect="1"/>
          </p:cNvPicPr>
          <p:nvPr userDrawn="1"/>
        </p:nvPicPr>
        <p:blipFill rotWithShape="1">
          <a:blip r:embed="rId6"/>
          <a:srcRect l="-1" r="696"/>
          <a:stretch/>
        </p:blipFill>
        <p:spPr>
          <a:xfrm>
            <a:off x="4133112" y="2186"/>
            <a:ext cx="3903631" cy="6182714"/>
          </a:xfrm>
          <a:prstGeom prst="rect">
            <a:avLst/>
          </a:prstGeom>
          <a:effectLst/>
        </p:spPr>
      </p:pic>
      <p:sp>
        <p:nvSpPr>
          <p:cNvPr id="12" name="Rectangle 11">
            <a:extLst>
              <a:ext uri="{FF2B5EF4-FFF2-40B4-BE49-F238E27FC236}">
                <a16:creationId xmlns:a16="http://schemas.microsoft.com/office/drawing/2014/main" id="{C66F593B-BC2B-F33F-E563-438926F5E705}"/>
              </a:ext>
            </a:extLst>
          </p:cNvPr>
          <p:cNvSpPr/>
          <p:nvPr userDrawn="1"/>
        </p:nvSpPr>
        <p:spPr>
          <a:xfrm flipV="1">
            <a:off x="4133110" y="-6602"/>
            <a:ext cx="3903633" cy="206384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5" name="Picture 14">
            <a:extLst>
              <a:ext uri="{FF2B5EF4-FFF2-40B4-BE49-F238E27FC236}">
                <a16:creationId xmlns:a16="http://schemas.microsoft.com/office/drawing/2014/main" id="{21942FAD-A75B-5052-0730-40B2E68DF7AC}"/>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 y="4647149"/>
            <a:ext cx="12191999" cy="1465566"/>
          </a:xfrm>
          <a:prstGeom prst="rect">
            <a:avLst/>
          </a:prstGeom>
        </p:spPr>
      </p:pic>
      <p:sp>
        <p:nvSpPr>
          <p:cNvPr id="16" name="Rectangle 15">
            <a:extLst>
              <a:ext uri="{FF2B5EF4-FFF2-40B4-BE49-F238E27FC236}">
                <a16:creationId xmlns:a16="http://schemas.microsoft.com/office/drawing/2014/main" id="{CE1F7627-385C-25CC-2F64-80FBF3EFD646}"/>
              </a:ext>
            </a:extLst>
          </p:cNvPr>
          <p:cNvSpPr/>
          <p:nvPr userDrawn="1"/>
        </p:nvSpPr>
        <p:spPr>
          <a:xfrm>
            <a:off x="-11074" y="4641017"/>
            <a:ext cx="12203074" cy="1471698"/>
          </a:xfrm>
          <a:prstGeom prst="rect">
            <a:avLst/>
          </a:prstGeom>
          <a:gradFill>
            <a:gsLst>
              <a:gs pos="23000">
                <a:srgbClr val="40BDE4">
                  <a:alpha val="74902"/>
                </a:srgbClr>
              </a:gs>
              <a:gs pos="83000">
                <a:srgbClr val="5B4E90">
                  <a:alpha val="74902"/>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23000">
                    <a:srgbClr val="65CAE9"/>
                  </a:gs>
                  <a:gs pos="83000">
                    <a:srgbClr val="6F61A9"/>
                  </a:gs>
                </a:gsLst>
              </a:gradFill>
              <a:effectLst/>
              <a:uLnTx/>
              <a:uFillTx/>
              <a:latin typeface="Calibri"/>
              <a:ea typeface="+mn-ea"/>
              <a:cs typeface="+mn-cs"/>
              <a:sym typeface="Arial"/>
            </a:endParaRPr>
          </a:p>
        </p:txBody>
      </p:sp>
      <p:sp>
        <p:nvSpPr>
          <p:cNvPr id="20" name="Text Placeholder 19">
            <a:extLst>
              <a:ext uri="{FF2B5EF4-FFF2-40B4-BE49-F238E27FC236}">
                <a16:creationId xmlns:a16="http://schemas.microsoft.com/office/drawing/2014/main" id="{BF067F1A-DEDC-1394-26EB-43241F5F6285}"/>
              </a:ext>
            </a:extLst>
          </p:cNvPr>
          <p:cNvSpPr>
            <a:spLocks noGrp="1"/>
          </p:cNvSpPr>
          <p:nvPr>
            <p:ph type="body" sz="quarter" idx="10" hasCustomPrompt="1"/>
          </p:nvPr>
        </p:nvSpPr>
        <p:spPr>
          <a:xfrm>
            <a:off x="57150" y="4842903"/>
            <a:ext cx="12033250" cy="1130300"/>
          </a:xfrm>
        </p:spPr>
        <p:txBody>
          <a:bodyPr>
            <a:noAutofit/>
          </a:bodyPr>
          <a:lstStyle>
            <a:lvl1pPr marL="0" indent="0" algn="ctr">
              <a:buNone/>
              <a:defRPr sz="7200" b="1">
                <a:solidFill>
                  <a:schemeClr val="bg1"/>
                </a:solidFill>
                <a:effectLst>
                  <a:outerShdw blurRad="50800" dist="38100" dir="2700000" algn="tl" rotWithShape="0">
                    <a:prstClr val="black">
                      <a:alpha val="40000"/>
                    </a:prstClr>
                  </a:outerShdw>
                </a:effectLst>
                <a:latin typeface="Bebas Neue" panose="020B0606020202050201" pitchFamily="34"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TITLE</a:t>
            </a:r>
          </a:p>
        </p:txBody>
      </p:sp>
      <p:sp>
        <p:nvSpPr>
          <p:cNvPr id="22" name="Text Placeholder 19">
            <a:extLst>
              <a:ext uri="{FF2B5EF4-FFF2-40B4-BE49-F238E27FC236}">
                <a16:creationId xmlns:a16="http://schemas.microsoft.com/office/drawing/2014/main" id="{11AE8E08-8D53-F22F-CD96-7393C5B507E1}"/>
              </a:ext>
            </a:extLst>
          </p:cNvPr>
          <p:cNvSpPr>
            <a:spLocks noGrp="1"/>
          </p:cNvSpPr>
          <p:nvPr>
            <p:ph type="body" sz="quarter" idx="11" hasCustomPrompt="1"/>
          </p:nvPr>
        </p:nvSpPr>
        <p:spPr>
          <a:xfrm>
            <a:off x="0" y="6277428"/>
            <a:ext cx="12191997" cy="584555"/>
          </a:xfrm>
        </p:spPr>
        <p:txBody>
          <a:bodyPr anchor="ctr" anchorCtr="0">
            <a:normAutofit/>
          </a:bodyPr>
          <a:lstStyle>
            <a:lvl1pPr marL="0" indent="0" algn="ctr">
              <a:spcBef>
                <a:spcPts val="0"/>
              </a:spcBef>
              <a:buNone/>
              <a:defRPr sz="3600" b="1" i="1">
                <a:solidFill>
                  <a:srgbClr val="6F61A9"/>
                </a:solidFill>
                <a:effectLst>
                  <a:outerShdw blurRad="50800" dist="38100" dir="2700000" algn="tl" rotWithShape="0">
                    <a:prstClr val="black">
                      <a:alpha val="40000"/>
                    </a:prstClr>
                  </a:outerShdw>
                </a:effectLst>
                <a:latin typeface="Adobe Caslon Pro Bold" panose="0205070206050A020403" pitchFamily="18"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Name, Board #, State</a:t>
            </a:r>
          </a:p>
        </p:txBody>
      </p:sp>
      <p:pic>
        <p:nvPicPr>
          <p:cNvPr id="2" name="Picture 1" descr="A logo with a globe and text&#10;&#10;AI-generated content may be incorrect.">
            <a:extLst>
              <a:ext uri="{FF2B5EF4-FFF2-40B4-BE49-F238E27FC236}">
                <a16:creationId xmlns:a16="http://schemas.microsoft.com/office/drawing/2014/main" id="{57C12459-C75A-444B-B489-3C36AF16E1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0791" y="302361"/>
            <a:ext cx="2850418" cy="2819095"/>
          </a:xfrm>
          <a:prstGeom prst="rect">
            <a:avLst/>
          </a:prstGeom>
        </p:spPr>
      </p:pic>
      <p:sp>
        <p:nvSpPr>
          <p:cNvPr id="29" name="Rectangle 28">
            <a:extLst>
              <a:ext uri="{FF2B5EF4-FFF2-40B4-BE49-F238E27FC236}">
                <a16:creationId xmlns:a16="http://schemas.microsoft.com/office/drawing/2014/main" id="{096958DE-453B-12D1-EF24-C4FB62D2DB62}"/>
              </a:ext>
            </a:extLst>
          </p:cNvPr>
          <p:cNvSpPr/>
          <p:nvPr userDrawn="1"/>
        </p:nvSpPr>
        <p:spPr>
          <a:xfrm>
            <a:off x="12727137" y="2967335"/>
            <a:ext cx="3491661" cy="923330"/>
          </a:xfrm>
          <a:prstGeom prst="rect">
            <a:avLst/>
          </a:prstGeom>
          <a:noFill/>
        </p:spPr>
        <p:txBody>
          <a:bodyPr wrap="none" lIns="91440" tIns="45720" rIns="91440" bIns="45720">
            <a:spAutoFit/>
          </a:bodyPr>
          <a:lstStyle/>
          <a:p>
            <a:pPr algn="ctr"/>
            <a:r>
              <a:rPr lang="en-US" sz="5400" b="0" cap="none" spc="0" dirty="0">
                <a:ln w="0"/>
                <a:gradFill>
                  <a:gsLst>
                    <a:gs pos="23000">
                      <a:srgbClr val="65CAE9"/>
                    </a:gs>
                    <a:gs pos="83000">
                      <a:srgbClr val="6F61A9"/>
                    </a:gs>
                  </a:gsLst>
                  <a:lin ang="5400000" scaled="0"/>
                </a:gradFill>
                <a:effectLst>
                  <a:outerShdw blurRad="50800" dist="38100" dir="2700000" algn="tl" rotWithShape="0">
                    <a:prstClr val="black"/>
                  </a:outerShdw>
                </a:effectLst>
                <a:latin typeface="African" pitchFamily="2" charset="0"/>
              </a:rPr>
              <a:t>Summer</a:t>
            </a:r>
          </a:p>
        </p:txBody>
      </p:sp>
      <p:pic>
        <p:nvPicPr>
          <p:cNvPr id="30" name="Picture 29" descr="A close up of a pair of sunglasses&#10;&#10;AI-generated content may be incorrect.">
            <a:extLst>
              <a:ext uri="{FF2B5EF4-FFF2-40B4-BE49-F238E27FC236}">
                <a16:creationId xmlns:a16="http://schemas.microsoft.com/office/drawing/2014/main" id="{036D65DD-4C50-32FC-A5D5-DB1F2D91757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869105" y="3890665"/>
            <a:ext cx="1246698" cy="504000"/>
          </a:xfrm>
          <a:prstGeom prst="rect">
            <a:avLst/>
          </a:prstGeom>
        </p:spPr>
      </p:pic>
      <p:sp>
        <p:nvSpPr>
          <p:cNvPr id="31" name="Rectangle 30">
            <a:extLst>
              <a:ext uri="{FF2B5EF4-FFF2-40B4-BE49-F238E27FC236}">
                <a16:creationId xmlns:a16="http://schemas.microsoft.com/office/drawing/2014/main" id="{D2197562-290F-1C48-6613-87381FBA39FE}"/>
              </a:ext>
            </a:extLst>
          </p:cNvPr>
          <p:cNvSpPr/>
          <p:nvPr userDrawn="1"/>
        </p:nvSpPr>
        <p:spPr>
          <a:xfrm>
            <a:off x="13267196" y="3639460"/>
            <a:ext cx="752129" cy="923330"/>
          </a:xfrm>
          <a:prstGeom prst="rect">
            <a:avLst/>
          </a:prstGeom>
          <a:noFill/>
        </p:spPr>
        <p:txBody>
          <a:bodyPr wrap="none" lIns="91440" tIns="45720" rIns="91440" bIns="45720">
            <a:spAutoFit/>
          </a:bodyPr>
          <a:lstStyle/>
          <a:p>
            <a:pPr algn="ctr"/>
            <a:r>
              <a:rPr lang="en-US" sz="5400" b="0" cap="none" spc="0" dirty="0">
                <a:ln w="0"/>
                <a:gradFill>
                  <a:gsLst>
                    <a:gs pos="23000">
                      <a:srgbClr val="65CAE9"/>
                    </a:gs>
                    <a:gs pos="83000">
                      <a:srgbClr val="6F61A9"/>
                    </a:gs>
                  </a:gsLst>
                  <a:lin ang="5400000" scaled="0"/>
                </a:gradFill>
                <a:effectLst>
                  <a:outerShdw blurRad="50800" dist="38100" dir="2700000" algn="tl" rotWithShape="0">
                    <a:prstClr val="black"/>
                  </a:outerShdw>
                </a:effectLst>
                <a:latin typeface="African" pitchFamily="2" charset="0"/>
              </a:rPr>
              <a:t>z</a:t>
            </a:r>
          </a:p>
        </p:txBody>
      </p:sp>
      <p:sp>
        <p:nvSpPr>
          <p:cNvPr id="32" name="Rectangle 31">
            <a:extLst>
              <a:ext uri="{FF2B5EF4-FFF2-40B4-BE49-F238E27FC236}">
                <a16:creationId xmlns:a16="http://schemas.microsoft.com/office/drawing/2014/main" id="{2E6FD417-3168-1ACB-FAE5-6EE274988613}"/>
              </a:ext>
            </a:extLst>
          </p:cNvPr>
          <p:cNvSpPr/>
          <p:nvPr userDrawn="1"/>
        </p:nvSpPr>
        <p:spPr>
          <a:xfrm>
            <a:off x="14965582" y="3648026"/>
            <a:ext cx="917239" cy="923330"/>
          </a:xfrm>
          <a:prstGeom prst="rect">
            <a:avLst/>
          </a:prstGeom>
          <a:noFill/>
        </p:spPr>
        <p:txBody>
          <a:bodyPr wrap="none" lIns="91440" tIns="45720" rIns="91440" bIns="45720">
            <a:spAutoFit/>
          </a:bodyPr>
          <a:lstStyle/>
          <a:p>
            <a:pPr algn="ctr"/>
            <a:r>
              <a:rPr lang="en-US" sz="5400" b="0" cap="none" spc="0" dirty="0">
                <a:ln w="0"/>
                <a:gradFill>
                  <a:gsLst>
                    <a:gs pos="23000">
                      <a:srgbClr val="65CAE9"/>
                    </a:gs>
                    <a:gs pos="83000">
                      <a:srgbClr val="6F61A9"/>
                    </a:gs>
                  </a:gsLst>
                  <a:lin ang="5400000" scaled="0"/>
                </a:gradFill>
                <a:effectLst>
                  <a:outerShdw blurRad="50800" dist="38100" dir="2700000" algn="tl" rotWithShape="0">
                    <a:prstClr val="black"/>
                  </a:outerShdw>
                </a:effectLst>
                <a:latin typeface="African" pitchFamily="2" charset="0"/>
              </a:rPr>
              <a:t>M</a:t>
            </a:r>
          </a:p>
        </p:txBody>
      </p:sp>
      <p:pic>
        <p:nvPicPr>
          <p:cNvPr id="33" name="Picture 32">
            <a:extLst>
              <a:ext uri="{FF2B5EF4-FFF2-40B4-BE49-F238E27FC236}">
                <a16:creationId xmlns:a16="http://schemas.microsoft.com/office/drawing/2014/main" id="{D4805F8D-7B10-2821-5301-A455C28BD209}"/>
              </a:ext>
            </a:extLst>
          </p:cNvPr>
          <p:cNvPicPr>
            <a:picLocks noChangeAspect="1"/>
          </p:cNvPicPr>
          <p:nvPr userDrawn="1"/>
        </p:nvPicPr>
        <p:blipFill>
          <a:blip r:embed="rId10"/>
          <a:stretch>
            <a:fillRect/>
          </a:stretch>
        </p:blipFill>
        <p:spPr>
          <a:xfrm>
            <a:off x="4368055" y="2596469"/>
            <a:ext cx="3589296" cy="1650323"/>
          </a:xfrm>
          <a:prstGeom prst="rect">
            <a:avLst/>
          </a:prstGeom>
        </p:spPr>
      </p:pic>
      <p:pic>
        <p:nvPicPr>
          <p:cNvPr id="13" name="Picture 12" descr="A smiling sun wearing sunglasses&#10;&#10;AI-generated content may be incorrect.">
            <a:extLst>
              <a:ext uri="{FF2B5EF4-FFF2-40B4-BE49-F238E27FC236}">
                <a16:creationId xmlns:a16="http://schemas.microsoft.com/office/drawing/2014/main" id="{63229607-ADFB-A60D-62B3-DD6A7DBC3E0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935180">
            <a:off x="14374907" y="193040"/>
            <a:ext cx="1118071" cy="1118071"/>
          </a:xfrm>
          <a:prstGeom prst="rect">
            <a:avLst/>
          </a:prstGeom>
        </p:spPr>
      </p:pic>
    </p:spTree>
    <p:extLst>
      <p:ext uri="{BB962C8B-B14F-4D97-AF65-F5344CB8AC3E}">
        <p14:creationId xmlns:p14="http://schemas.microsoft.com/office/powerpoint/2010/main" val="370075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A6EE3-DD16-AFF4-A6E2-0EA5DB7176E7}"/>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4" name="Rectangle 3">
            <a:extLst>
              <a:ext uri="{FF2B5EF4-FFF2-40B4-BE49-F238E27FC236}">
                <a16:creationId xmlns:a16="http://schemas.microsoft.com/office/drawing/2014/main" id="{E218BF20-F8C1-685A-6E94-A3EB397B72C7}"/>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B902F8-745E-2EB0-57A6-2120BB7A5D68}"/>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p:spPr>
      </p:pic>
      <p:sp>
        <p:nvSpPr>
          <p:cNvPr id="12" name="Rectangle 11">
            <a:extLst>
              <a:ext uri="{FF2B5EF4-FFF2-40B4-BE49-F238E27FC236}">
                <a16:creationId xmlns:a16="http://schemas.microsoft.com/office/drawing/2014/main" id="{8E86F6B0-8269-9988-64AE-ACF804E2C036}"/>
              </a:ext>
            </a:extLst>
          </p:cNvPr>
          <p:cNvSpPr/>
          <p:nvPr userDrawn="1"/>
        </p:nvSpPr>
        <p:spPr>
          <a:xfrm>
            <a:off x="6985781" y="3011714"/>
            <a:ext cx="5206219"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C114ED7B-5451-540C-9C57-22A9D08D640D}"/>
              </a:ext>
            </a:extLst>
          </p:cNvPr>
          <p:cNvSpPr>
            <a:spLocks noGrp="1"/>
          </p:cNvSpPr>
          <p:nvPr>
            <p:ph type="body" sz="quarter" idx="17"/>
          </p:nvPr>
        </p:nvSpPr>
        <p:spPr>
          <a:xfrm>
            <a:off x="228600" y="1427163"/>
            <a:ext cx="6613525" cy="522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AD03635-2BE7-ADD0-2850-4D1FEE23F65C}"/>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8600" y="0"/>
            <a:ext cx="6729010" cy="1107996"/>
          </a:xfrm>
        </p:spPr>
        <p:txBody>
          <a:bodyPr wrap="square">
            <a:spAutoFit/>
          </a:bodyPr>
          <a:lstStyle>
            <a:lvl1pPr marL="0" indent="0" algn="l">
              <a:buNone/>
              <a:defRPr sz="6600" b="1"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Title</a:t>
            </a:r>
          </a:p>
        </p:txBody>
      </p:sp>
      <p:pic>
        <p:nvPicPr>
          <p:cNvPr id="7" name="Picture 6">
            <a:extLst>
              <a:ext uri="{FF2B5EF4-FFF2-40B4-BE49-F238E27FC236}">
                <a16:creationId xmlns:a16="http://schemas.microsoft.com/office/drawing/2014/main" id="{5E4DA216-EBD1-A324-16B6-455BEB6F67E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621714" y="4236056"/>
            <a:ext cx="1889374" cy="2078955"/>
          </a:xfrm>
          <a:prstGeom prst="rect">
            <a:avLst/>
          </a:prstGeom>
        </p:spPr>
      </p:pic>
    </p:spTree>
    <p:extLst>
      <p:ext uri="{BB962C8B-B14F-4D97-AF65-F5344CB8AC3E}">
        <p14:creationId xmlns:p14="http://schemas.microsoft.com/office/powerpoint/2010/main" val="20485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6247" y="2754970"/>
            <a:ext cx="6729010" cy="1348061"/>
          </a:xfrm>
        </p:spPr>
        <p:txBody>
          <a:bodyPr wrap="square" anchor="ctr" anchorCtr="0">
            <a:spAutoFit/>
          </a:bodyPr>
          <a:lstStyle>
            <a:lvl1pPr marL="0" indent="0" algn="ctr">
              <a:lnSpc>
                <a:spcPct val="80000"/>
              </a:lnSpc>
              <a:buNone/>
              <a:defRPr sz="9600" b="0"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Title</a:t>
            </a:r>
          </a:p>
        </p:txBody>
      </p:sp>
      <p:pic>
        <p:nvPicPr>
          <p:cNvPr id="3" name="Picture 2">
            <a:extLst>
              <a:ext uri="{FF2B5EF4-FFF2-40B4-BE49-F238E27FC236}">
                <a16:creationId xmlns:a16="http://schemas.microsoft.com/office/drawing/2014/main" id="{835ED2E6-9E5B-8FAB-BA8E-3F48A1D937F8}"/>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7" name="Rectangle 6">
            <a:extLst>
              <a:ext uri="{FF2B5EF4-FFF2-40B4-BE49-F238E27FC236}">
                <a16:creationId xmlns:a16="http://schemas.microsoft.com/office/drawing/2014/main" id="{0215B301-954F-EE3F-84F9-F92316C24B1B}"/>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F425419-1C15-3EB6-D252-B1574EEBE143}"/>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p:spPr>
      </p:pic>
      <p:sp>
        <p:nvSpPr>
          <p:cNvPr id="10" name="Rectangle 9">
            <a:extLst>
              <a:ext uri="{FF2B5EF4-FFF2-40B4-BE49-F238E27FC236}">
                <a16:creationId xmlns:a16="http://schemas.microsoft.com/office/drawing/2014/main" id="{2D0A5DB1-8FD5-C6B7-DF71-AEA470E3E799}"/>
              </a:ext>
            </a:extLst>
          </p:cNvPr>
          <p:cNvSpPr/>
          <p:nvPr userDrawn="1"/>
        </p:nvSpPr>
        <p:spPr>
          <a:xfrm>
            <a:off x="7162800" y="3011714"/>
            <a:ext cx="5029200"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6BB5FED-8AE2-E3F3-2496-CA22A06E72DB}"/>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7502426-5F7F-39F1-91B2-C1BB519571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621421" y="4236056"/>
            <a:ext cx="1889959" cy="2078955"/>
          </a:xfrm>
          <a:prstGeom prst="rect">
            <a:avLst/>
          </a:prstGeom>
        </p:spPr>
      </p:pic>
    </p:spTree>
    <p:extLst>
      <p:ext uri="{BB962C8B-B14F-4D97-AF65-F5344CB8AC3E}">
        <p14:creationId xmlns:p14="http://schemas.microsoft.com/office/powerpoint/2010/main" val="65698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reference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856797" y="3433"/>
            <a:ext cx="10335204"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2283702"/>
          </a:xfrm>
        </p:spPr>
        <p:txBody>
          <a:bodyPr>
            <a:spAutoFit/>
          </a:bodyPr>
          <a:lstStyle>
            <a:lvl1pPr marL="460375" indent="-460375">
              <a:buSzPct val="100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4340762-028B-1671-3B1D-E526D8410BCC}"/>
              </a:ext>
            </a:extLst>
          </p:cNvPr>
          <p:cNvPicPr>
            <a:picLocks noChangeAspect="1"/>
          </p:cNvPicPr>
          <p:nvPr userDrawn="1"/>
        </p:nvPicPr>
        <p:blipFill rotWithShape="1">
          <a:blip r:embed="rId2">
            <a:alphaModFix/>
          </a:blip>
          <a:srcRect l="1340" r="15615" b="4124"/>
          <a:stretch/>
        </p:blipFill>
        <p:spPr>
          <a:xfrm>
            <a:off x="-135" y="0"/>
            <a:ext cx="1840568" cy="6858000"/>
          </a:xfrm>
          <a:prstGeom prst="rect">
            <a:avLst/>
          </a:prstGeom>
          <a:effectLst/>
        </p:spPr>
      </p:pic>
      <p:sp>
        <p:nvSpPr>
          <p:cNvPr id="3" name="Rectangle 2">
            <a:extLst>
              <a:ext uri="{FF2B5EF4-FFF2-40B4-BE49-F238E27FC236}">
                <a16:creationId xmlns:a16="http://schemas.microsoft.com/office/drawing/2014/main" id="{831FE416-38DE-DF6D-22E6-48FFC1331DF6}"/>
              </a:ext>
            </a:extLst>
          </p:cNvPr>
          <p:cNvSpPr/>
          <p:nvPr userDrawn="1"/>
        </p:nvSpPr>
        <p:spPr>
          <a:xfrm>
            <a:off x="-269" y="3429000"/>
            <a:ext cx="1840837" cy="3429000"/>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C86B7E-2F83-AE31-F1CD-F4DB31F8A1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42" y="4689678"/>
            <a:ext cx="1832655" cy="2015921"/>
          </a:xfrm>
          <a:prstGeom prst="rect">
            <a:avLst/>
          </a:prstGeom>
        </p:spPr>
      </p:pic>
    </p:spTree>
    <p:extLst>
      <p:ext uri="{BB962C8B-B14F-4D97-AF65-F5344CB8AC3E}">
        <p14:creationId xmlns:p14="http://schemas.microsoft.com/office/powerpoint/2010/main" val="4177858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84BD-8202-4229-ADFF-2EE50CE0058D}" type="datetimeFigureOut">
              <a:rPr lang="en-US" smtClean="0"/>
              <a:t>9/8/2025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49C2E-0152-40F3-8F79-BE54BB47DBA2}" type="slidenum">
              <a:rPr lang="en-US" smtClean="0"/>
              <a:t>‹#›</a:t>
            </a:fld>
            <a:endParaRPr lang="en-US"/>
          </a:p>
        </p:txBody>
      </p:sp>
    </p:spTree>
    <p:extLst>
      <p:ext uri="{BB962C8B-B14F-4D97-AF65-F5344CB8AC3E}">
        <p14:creationId xmlns:p14="http://schemas.microsoft.com/office/powerpoint/2010/main" val="4209120734"/>
      </p:ext>
    </p:extLst>
  </p:cSld>
  <p:clrMap bg1="dk1" tx1="lt1" bg2="dk2" tx2="lt2" accent1="accent1" accent2="accent2" accent3="accent3" accent4="accent4" accent5="accent5" accent6="accent6" hlink="hlink" folHlink="folHlink"/>
  <p:sldLayoutIdLst>
    <p:sldLayoutId id="2147483677" r:id="rId1"/>
    <p:sldLayoutId id="2147483673" r:id="rId2"/>
    <p:sldLayoutId id="2147483674" r:id="rId3"/>
    <p:sldLayoutId id="2147483675" r:id="rId4"/>
    <p:sldLayoutId id="214748367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84BD-8202-4229-ADFF-2EE50CE0058D}" type="datetimeFigureOut">
              <a:rPr lang="en-US" smtClean="0"/>
              <a:t>9/8/2025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49C2E-0152-40F3-8F79-BE54BB47DBA2}" type="slidenum">
              <a:rPr lang="en-US" smtClean="0"/>
              <a:t>‹#›</a:t>
            </a:fld>
            <a:endParaRPr lang="en-US"/>
          </a:p>
        </p:txBody>
      </p:sp>
    </p:spTree>
    <p:extLst>
      <p:ext uri="{BB962C8B-B14F-4D97-AF65-F5344CB8AC3E}">
        <p14:creationId xmlns:p14="http://schemas.microsoft.com/office/powerpoint/2010/main" val="3166856199"/>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1.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mailto:tjhalliday@iaabo.org"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25888F4-3D0D-1A66-B428-12962D6C45D0}"/>
              </a:ext>
            </a:extLst>
          </p:cNvPr>
          <p:cNvSpPr>
            <a:spLocks noGrp="1"/>
          </p:cNvSpPr>
          <p:nvPr>
            <p:ph type="body" sz="quarter" idx="10"/>
          </p:nvPr>
        </p:nvSpPr>
        <p:spPr>
          <a:xfrm>
            <a:off x="-1" y="4992802"/>
            <a:ext cx="12191997" cy="1130300"/>
          </a:xfrm>
        </p:spPr>
        <p:txBody>
          <a:bodyPr/>
          <a:lstStyle/>
          <a:p>
            <a:r>
              <a:rPr lang="en-US" sz="4800" dirty="0"/>
              <a:t>2025-26 </a:t>
            </a:r>
            <a:r>
              <a:rPr lang="en-US" sz="4800" dirty="0" err="1"/>
              <a:t>YMTR</a:t>
            </a:r>
            <a:r>
              <a:rPr lang="en-US" sz="4800" dirty="0"/>
              <a:t> – Plays 19-21: Offense-initiated contact</a:t>
            </a:r>
          </a:p>
        </p:txBody>
      </p:sp>
      <p:sp>
        <p:nvSpPr>
          <p:cNvPr id="24" name="Text Placeholder 23">
            <a:extLst>
              <a:ext uri="{FF2B5EF4-FFF2-40B4-BE49-F238E27FC236}">
                <a16:creationId xmlns:a16="http://schemas.microsoft.com/office/drawing/2014/main" id="{E922FEB1-D27F-6BA8-8D5F-7B04FA0AFD29}"/>
              </a:ext>
            </a:extLst>
          </p:cNvPr>
          <p:cNvSpPr>
            <a:spLocks noGrp="1"/>
          </p:cNvSpPr>
          <p:nvPr>
            <p:ph type="body" sz="quarter" idx="11"/>
          </p:nvPr>
        </p:nvSpPr>
        <p:spPr/>
        <p:txBody>
          <a:bodyPr>
            <a:normAutofit fontScale="92500" lnSpcReduction="10000"/>
          </a:bodyPr>
          <a:lstStyle/>
          <a:p>
            <a:r>
              <a:rPr lang="en-US" dirty="0"/>
              <a:t>TJ Halliday – Director of Learning and Development, IAABO, Inc.</a:t>
            </a:r>
          </a:p>
        </p:txBody>
      </p:sp>
    </p:spTree>
    <p:custDataLst>
      <p:tags r:id="rId1"/>
    </p:custDataLst>
    <p:extLst>
      <p:ext uri="{BB962C8B-B14F-4D97-AF65-F5344CB8AC3E}">
        <p14:creationId xmlns:p14="http://schemas.microsoft.com/office/powerpoint/2010/main" val="123021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398A5-566D-38B0-D632-271A97B67B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2031B3-FA28-0710-B276-7767CB839944}"/>
              </a:ext>
            </a:extLst>
          </p:cNvPr>
          <p:cNvSpPr>
            <a:spLocks noGrp="1"/>
          </p:cNvSpPr>
          <p:nvPr>
            <p:ph type="body" sz="quarter" idx="16"/>
          </p:nvPr>
        </p:nvSpPr>
        <p:spPr/>
        <p:txBody>
          <a:bodyPr/>
          <a:lstStyle/>
          <a:p>
            <a:r>
              <a:rPr lang="en-US" dirty="0"/>
              <a:t>PLAY #19</a:t>
            </a:r>
          </a:p>
        </p:txBody>
      </p:sp>
    </p:spTree>
    <p:extLst>
      <p:ext uri="{BB962C8B-B14F-4D97-AF65-F5344CB8AC3E}">
        <p14:creationId xmlns:p14="http://schemas.microsoft.com/office/powerpoint/2010/main" val="1622970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0FA3F-7814-BB73-EF6C-8F0B24E8741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6B7799A-E4ED-D48D-9205-B75A6F21B4E2}"/>
              </a:ext>
            </a:extLst>
          </p:cNvPr>
          <p:cNvSpPr>
            <a:spLocks noGrp="1"/>
          </p:cNvSpPr>
          <p:nvPr>
            <p:ph type="body" sz="quarter" idx="16"/>
          </p:nvPr>
        </p:nvSpPr>
        <p:spPr/>
        <p:txBody>
          <a:bodyPr/>
          <a:lstStyle/>
          <a:p>
            <a:r>
              <a:rPr lang="en-US" dirty="0"/>
              <a:t>PLAY # 19</a:t>
            </a:r>
          </a:p>
        </p:txBody>
      </p:sp>
      <p:sp>
        <p:nvSpPr>
          <p:cNvPr id="6" name="Text Placeholder 5">
            <a:extLst>
              <a:ext uri="{FF2B5EF4-FFF2-40B4-BE49-F238E27FC236}">
                <a16:creationId xmlns:a16="http://schemas.microsoft.com/office/drawing/2014/main" id="{383CB06C-5DB4-E8FB-3EE7-2E5E7C718120}"/>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1658495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84CB4-D380-59EC-219B-B77A0797A2F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371A686-6680-5CE1-692A-42695EC53FAF}"/>
              </a:ext>
            </a:extLst>
          </p:cNvPr>
          <p:cNvSpPr>
            <a:spLocks noGrp="1"/>
          </p:cNvSpPr>
          <p:nvPr>
            <p:ph type="body" sz="quarter" idx="16"/>
          </p:nvPr>
        </p:nvSpPr>
        <p:spPr/>
        <p:txBody>
          <a:bodyPr/>
          <a:lstStyle/>
          <a:p>
            <a:r>
              <a:rPr lang="en-US" dirty="0"/>
              <a:t>LOW POST “BACKDOWN”?</a:t>
            </a:r>
          </a:p>
        </p:txBody>
      </p:sp>
      <p:pic>
        <p:nvPicPr>
          <p:cNvPr id="2" name="2526 b2-081 lpp oic-s CP">
            <a:hlinkClick r:id="" action="ppaction://media"/>
            <a:extLst>
              <a:ext uri="{FF2B5EF4-FFF2-40B4-BE49-F238E27FC236}">
                <a16:creationId xmlns:a16="http://schemas.microsoft.com/office/drawing/2014/main" id="{374F0C89-CA50-8CD0-CAE2-56F6FA0223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9354" y="1118553"/>
            <a:ext cx="9601200" cy="5400675"/>
          </a:xfrm>
          <a:prstGeom prst="rect">
            <a:avLst/>
          </a:prstGeom>
        </p:spPr>
      </p:pic>
    </p:spTree>
    <p:extLst>
      <p:ext uri="{BB962C8B-B14F-4D97-AF65-F5344CB8AC3E}">
        <p14:creationId xmlns:p14="http://schemas.microsoft.com/office/powerpoint/2010/main" val="444069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34D1-2ECD-449C-C545-C6C80AD6BF8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DFC4B19-B6FC-62E9-FD80-8ACC28629698}"/>
              </a:ext>
            </a:extLst>
          </p:cNvPr>
          <p:cNvSpPr>
            <a:spLocks noGrp="1"/>
          </p:cNvSpPr>
          <p:nvPr>
            <p:ph type="body" sz="quarter" idx="16"/>
          </p:nvPr>
        </p:nvSpPr>
        <p:spPr/>
        <p:txBody>
          <a:bodyPr/>
          <a:lstStyle/>
          <a:p>
            <a:r>
              <a:rPr lang="en-US" dirty="0"/>
              <a:t>PLAY # 19</a:t>
            </a:r>
          </a:p>
        </p:txBody>
      </p:sp>
      <p:sp>
        <p:nvSpPr>
          <p:cNvPr id="6" name="Text Placeholder 5">
            <a:extLst>
              <a:ext uri="{FF2B5EF4-FFF2-40B4-BE49-F238E27FC236}">
                <a16:creationId xmlns:a16="http://schemas.microsoft.com/office/drawing/2014/main" id="{ED766816-EA2D-856B-5B3A-07B4F3C2D836}"/>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185469302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9832-B52D-D5A6-D56A-386F2422416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84C465B-4C46-4579-8DE1-F34BBD2A8285}"/>
              </a:ext>
            </a:extLst>
          </p:cNvPr>
          <p:cNvSpPr>
            <a:spLocks noGrp="1"/>
          </p:cNvSpPr>
          <p:nvPr>
            <p:ph type="body" sz="quarter" idx="16"/>
          </p:nvPr>
        </p:nvSpPr>
        <p:spPr/>
        <p:txBody>
          <a:bodyPr/>
          <a:lstStyle/>
          <a:p>
            <a:r>
              <a:rPr lang="en-US" dirty="0"/>
              <a:t>PLAY # 19</a:t>
            </a:r>
          </a:p>
        </p:txBody>
      </p:sp>
      <p:sp>
        <p:nvSpPr>
          <p:cNvPr id="6" name="Text Placeholder 5">
            <a:extLst>
              <a:ext uri="{FF2B5EF4-FFF2-40B4-BE49-F238E27FC236}">
                <a16:creationId xmlns:a16="http://schemas.microsoft.com/office/drawing/2014/main" id="{64798B14-D904-FBE1-FFE5-756165E96DFC}"/>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solidFill>
                  <a:srgbClr val="FBAB37"/>
                </a:solidFill>
              </a:rPr>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0573469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07BB-8E8E-3C9F-7B1D-CA07786172B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F7CF40F-9CB8-A4A7-7387-17BBF3BF20E3}"/>
              </a:ext>
            </a:extLst>
          </p:cNvPr>
          <p:cNvSpPr>
            <a:spLocks noGrp="1"/>
          </p:cNvSpPr>
          <p:nvPr>
            <p:ph type="body" sz="quarter" idx="16"/>
          </p:nvPr>
        </p:nvSpPr>
        <p:spPr/>
        <p:txBody>
          <a:bodyPr/>
          <a:lstStyle/>
          <a:p>
            <a:pPr>
              <a:spcAft>
                <a:spcPts val="1200"/>
              </a:spcAft>
            </a:pPr>
            <a:r>
              <a:rPr lang="en-US" dirty="0"/>
              <a:t>PLAY SUMMARY</a:t>
            </a:r>
          </a:p>
        </p:txBody>
      </p:sp>
      <p:sp>
        <p:nvSpPr>
          <p:cNvPr id="6" name="Text Placeholder 5">
            <a:extLst>
              <a:ext uri="{FF2B5EF4-FFF2-40B4-BE49-F238E27FC236}">
                <a16:creationId xmlns:a16="http://schemas.microsoft.com/office/drawing/2014/main" id="{B41DE62D-7EF1-6660-F30E-255418B1D7B6}"/>
              </a:ext>
            </a:extLst>
          </p:cNvPr>
          <p:cNvSpPr>
            <a:spLocks noGrp="1"/>
          </p:cNvSpPr>
          <p:nvPr>
            <p:ph type="body" sz="quarter" idx="17"/>
          </p:nvPr>
        </p:nvSpPr>
        <p:spPr/>
        <p:txBody>
          <a:bodyPr>
            <a:noAutofit/>
          </a:bodyPr>
          <a:lstStyle/>
          <a:p>
            <a:pPr>
              <a:spcBef>
                <a:spcPts val="0"/>
              </a:spcBef>
              <a:spcAft>
                <a:spcPts val="1800"/>
              </a:spcAft>
            </a:pPr>
            <a:r>
              <a:rPr lang="en-US" sz="3500" dirty="0"/>
              <a:t>There is not a significant amount of contact on the play. But if the defender was displaced, it is a foul. </a:t>
            </a:r>
          </a:p>
          <a:p>
            <a:pPr>
              <a:spcBef>
                <a:spcPts val="0"/>
              </a:spcBef>
              <a:spcAft>
                <a:spcPts val="1800"/>
              </a:spcAft>
            </a:pPr>
            <a:r>
              <a:rPr lang="en-US" sz="3500" dirty="0"/>
              <a:t>Offensive players often want to get closer to the basket before attempting a try. There are legal ways to move closer through what the rules refer to as “cleverness and skill.”</a:t>
            </a:r>
          </a:p>
          <a:p>
            <a:pPr>
              <a:spcBef>
                <a:spcPts val="0"/>
              </a:spcBef>
              <a:spcAft>
                <a:spcPts val="1800"/>
              </a:spcAft>
            </a:pPr>
            <a:r>
              <a:rPr lang="en-US" sz="3500" dirty="0"/>
              <a:t>Offensive players should not be permitted to “create space” to perform their offensive movements by illegally contacting their defenders. </a:t>
            </a:r>
          </a:p>
        </p:txBody>
      </p:sp>
      <p:sp>
        <p:nvSpPr>
          <p:cNvPr id="7" name="Text Placeholder 6">
            <a:extLst>
              <a:ext uri="{FF2B5EF4-FFF2-40B4-BE49-F238E27FC236}">
                <a16:creationId xmlns:a16="http://schemas.microsoft.com/office/drawing/2014/main" id="{BD2CFAD4-7539-58A8-487A-01A05255DD88}"/>
              </a:ext>
            </a:extLst>
          </p:cNvPr>
          <p:cNvSpPr>
            <a:spLocks noGrp="1"/>
          </p:cNvSpPr>
          <p:nvPr>
            <p:ph type="body" sz="quarter" idx="18"/>
          </p:nvPr>
        </p:nvSpPr>
        <p:spPr>
          <a:xfrm>
            <a:off x="7215188" y="6365875"/>
            <a:ext cx="4897438" cy="339725"/>
          </a:xfrm>
        </p:spPr>
        <p:txBody>
          <a:bodyPr/>
          <a:lstStyle/>
          <a:p>
            <a:r>
              <a:rPr lang="en-US" dirty="0"/>
              <a:t>IAABO Rules Guide 11:2 NFHS 10-7-7, 10-7-10</a:t>
            </a:r>
          </a:p>
        </p:txBody>
      </p:sp>
    </p:spTree>
    <p:extLst>
      <p:ext uri="{BB962C8B-B14F-4D97-AF65-F5344CB8AC3E}">
        <p14:creationId xmlns:p14="http://schemas.microsoft.com/office/powerpoint/2010/main" val="30185325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1A76-94D1-4BCB-6939-6137E7E504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B33A40-8106-C059-C4B2-E6E7BC5593FA}"/>
              </a:ext>
            </a:extLst>
          </p:cNvPr>
          <p:cNvSpPr>
            <a:spLocks noGrp="1"/>
          </p:cNvSpPr>
          <p:nvPr>
            <p:ph type="body" sz="quarter" idx="16"/>
          </p:nvPr>
        </p:nvSpPr>
        <p:spPr/>
        <p:txBody>
          <a:bodyPr/>
          <a:lstStyle/>
          <a:p>
            <a:r>
              <a:rPr lang="en-US" dirty="0"/>
              <a:t>PLAY #20</a:t>
            </a:r>
          </a:p>
        </p:txBody>
      </p:sp>
    </p:spTree>
    <p:extLst>
      <p:ext uri="{BB962C8B-B14F-4D97-AF65-F5344CB8AC3E}">
        <p14:creationId xmlns:p14="http://schemas.microsoft.com/office/powerpoint/2010/main" val="4015304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2CDC9-C820-7CD0-8710-C1EA1528DE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7417783-D986-7F8E-EF19-98EF013759DB}"/>
              </a:ext>
            </a:extLst>
          </p:cNvPr>
          <p:cNvSpPr>
            <a:spLocks noGrp="1"/>
          </p:cNvSpPr>
          <p:nvPr>
            <p:ph type="body" sz="quarter" idx="16"/>
          </p:nvPr>
        </p:nvSpPr>
        <p:spPr/>
        <p:txBody>
          <a:bodyPr/>
          <a:lstStyle/>
          <a:p>
            <a:r>
              <a:rPr lang="en-US" dirty="0"/>
              <a:t>PLAY # 20</a:t>
            </a:r>
          </a:p>
        </p:txBody>
      </p:sp>
      <p:sp>
        <p:nvSpPr>
          <p:cNvPr id="6" name="Text Placeholder 5">
            <a:extLst>
              <a:ext uri="{FF2B5EF4-FFF2-40B4-BE49-F238E27FC236}">
                <a16:creationId xmlns:a16="http://schemas.microsoft.com/office/drawing/2014/main" id="{5ABD9099-9CAC-8D32-A38D-8811991C474A}"/>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9408908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65284-3567-77E0-6F21-5C07CF73C3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33F760B-4803-3720-5D35-C43969C78751}"/>
              </a:ext>
            </a:extLst>
          </p:cNvPr>
          <p:cNvSpPr>
            <a:spLocks noGrp="1"/>
          </p:cNvSpPr>
          <p:nvPr>
            <p:ph type="body" sz="quarter" idx="16"/>
          </p:nvPr>
        </p:nvSpPr>
        <p:spPr/>
        <p:txBody>
          <a:bodyPr/>
          <a:lstStyle/>
          <a:p>
            <a:r>
              <a:rPr lang="en-US" dirty="0"/>
              <a:t>DRIBBLER PUSH-OFF?</a:t>
            </a:r>
          </a:p>
        </p:txBody>
      </p:sp>
      <p:pic>
        <p:nvPicPr>
          <p:cNvPr id="4" name="2526 B2-083 OIC-BH NFR">
            <a:hlinkClick r:id="" action="ppaction://media"/>
            <a:extLst>
              <a:ext uri="{FF2B5EF4-FFF2-40B4-BE49-F238E27FC236}">
                <a16:creationId xmlns:a16="http://schemas.microsoft.com/office/drawing/2014/main" id="{A5CE1020-605A-477D-3613-64898B4764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9354" y="1123474"/>
            <a:ext cx="9601200" cy="5378171"/>
          </a:xfrm>
          <a:prstGeom prst="rect">
            <a:avLst/>
          </a:prstGeom>
        </p:spPr>
      </p:pic>
    </p:spTree>
    <p:extLst>
      <p:ext uri="{BB962C8B-B14F-4D97-AF65-F5344CB8AC3E}">
        <p14:creationId xmlns:p14="http://schemas.microsoft.com/office/powerpoint/2010/main" val="630080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5902-4FB8-3EB5-2005-98E6B419E8B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07F4354-AD42-4EF2-C619-6E3A978FCAFB}"/>
              </a:ext>
            </a:extLst>
          </p:cNvPr>
          <p:cNvSpPr>
            <a:spLocks noGrp="1"/>
          </p:cNvSpPr>
          <p:nvPr>
            <p:ph type="body" sz="quarter" idx="16"/>
          </p:nvPr>
        </p:nvSpPr>
        <p:spPr/>
        <p:txBody>
          <a:bodyPr/>
          <a:lstStyle/>
          <a:p>
            <a:r>
              <a:rPr lang="en-US" dirty="0"/>
              <a:t>PLAY # 20</a:t>
            </a:r>
          </a:p>
        </p:txBody>
      </p:sp>
      <p:sp>
        <p:nvSpPr>
          <p:cNvPr id="6" name="Text Placeholder 5">
            <a:extLst>
              <a:ext uri="{FF2B5EF4-FFF2-40B4-BE49-F238E27FC236}">
                <a16:creationId xmlns:a16="http://schemas.microsoft.com/office/drawing/2014/main" id="{C3C2802B-E3E0-87A0-0510-DC677C2C8995}"/>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0469152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603C-1EBD-E1E5-024C-2BF20D21F6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B8E239-DB4E-1AC0-6AAF-E73B71425135}"/>
              </a:ext>
            </a:extLst>
          </p:cNvPr>
          <p:cNvSpPr>
            <a:spLocks noGrp="1"/>
          </p:cNvSpPr>
          <p:nvPr>
            <p:ph type="body" sz="quarter" idx="16"/>
          </p:nvPr>
        </p:nvSpPr>
        <p:spPr/>
        <p:txBody>
          <a:bodyPr/>
          <a:lstStyle/>
          <a:p>
            <a:r>
              <a:rPr lang="en-US" dirty="0"/>
              <a:t>2025-26 YMTR </a:t>
            </a:r>
          </a:p>
        </p:txBody>
      </p:sp>
      <p:sp>
        <p:nvSpPr>
          <p:cNvPr id="3" name="Text Placeholder 2">
            <a:extLst>
              <a:ext uri="{FF2B5EF4-FFF2-40B4-BE49-F238E27FC236}">
                <a16:creationId xmlns:a16="http://schemas.microsoft.com/office/drawing/2014/main" id="{E9E5BA22-AAC2-8EB4-8E11-F82C90165139}"/>
              </a:ext>
            </a:extLst>
          </p:cNvPr>
          <p:cNvSpPr>
            <a:spLocks noGrp="1"/>
          </p:cNvSpPr>
          <p:nvPr>
            <p:ph type="body" sz="quarter" idx="17"/>
          </p:nvPr>
        </p:nvSpPr>
        <p:spPr/>
        <p:txBody>
          <a:bodyPr>
            <a:noAutofit/>
          </a:bodyPr>
          <a:lstStyle/>
          <a:p>
            <a:pPr marL="0" indent="0">
              <a:spcBef>
                <a:spcPts val="0"/>
              </a:spcBef>
              <a:spcAft>
                <a:spcPts val="1200"/>
              </a:spcAft>
              <a:buNone/>
            </a:pPr>
            <a:r>
              <a:rPr lang="en-US" dirty="0"/>
              <a:t>Welcome to the 2025-26 basketball season. On behalf of Donnie Eppley, Executive Director of IAABO, the International Association of Approved Basketball Officials.</a:t>
            </a:r>
          </a:p>
          <a:p>
            <a:pPr marL="0" indent="0">
              <a:spcBef>
                <a:spcPts val="0"/>
              </a:spcBef>
              <a:spcAft>
                <a:spcPts val="1200"/>
              </a:spcAft>
              <a:buNone/>
            </a:pPr>
            <a:r>
              <a:rPr lang="en-US" dirty="0"/>
              <a:t>It is our pleasure to highlight areas that need attention as we approach the new season. These areas include:</a:t>
            </a:r>
          </a:p>
          <a:p>
            <a:pPr>
              <a:spcBef>
                <a:spcPts val="0"/>
              </a:spcBef>
              <a:spcAft>
                <a:spcPts val="1200"/>
              </a:spcAft>
            </a:pPr>
            <a:r>
              <a:rPr lang="en-US" b="1" dirty="0">
                <a:solidFill>
                  <a:srgbClr val="FBAB37"/>
                </a:solidFill>
              </a:rPr>
              <a:t>Block/charge</a:t>
            </a:r>
          </a:p>
          <a:p>
            <a:pPr>
              <a:spcBef>
                <a:spcPts val="0"/>
              </a:spcBef>
              <a:spcAft>
                <a:spcPts val="1200"/>
              </a:spcAft>
            </a:pPr>
            <a:r>
              <a:rPr lang="en-US" b="1" dirty="0">
                <a:solidFill>
                  <a:srgbClr val="FBAB37"/>
                </a:solidFill>
              </a:rPr>
              <a:t>Traveling </a:t>
            </a:r>
          </a:p>
          <a:p>
            <a:pPr>
              <a:spcBef>
                <a:spcPts val="0"/>
              </a:spcBef>
              <a:spcAft>
                <a:spcPts val="1200"/>
              </a:spcAft>
            </a:pPr>
            <a:r>
              <a:rPr lang="en-US" b="1" dirty="0">
                <a:solidFill>
                  <a:srgbClr val="FBAB37"/>
                </a:solidFill>
              </a:rPr>
              <a:t>Contact on ball handlers </a:t>
            </a:r>
          </a:p>
          <a:p>
            <a:pPr>
              <a:spcBef>
                <a:spcPts val="0"/>
              </a:spcBef>
              <a:spcAft>
                <a:spcPts val="1200"/>
              </a:spcAft>
            </a:pPr>
            <a:r>
              <a:rPr lang="en-US" b="1" dirty="0">
                <a:solidFill>
                  <a:srgbClr val="FBAB37"/>
                </a:solidFill>
              </a:rPr>
              <a:t>Offense-initiated contact</a:t>
            </a:r>
            <a:endParaRPr lang="en-US" dirty="0"/>
          </a:p>
        </p:txBody>
      </p:sp>
      <p:sp>
        <p:nvSpPr>
          <p:cNvPr id="5" name="TextBox 4">
            <a:extLst>
              <a:ext uri="{FF2B5EF4-FFF2-40B4-BE49-F238E27FC236}">
                <a16:creationId xmlns:a16="http://schemas.microsoft.com/office/drawing/2014/main" id="{6797EFA8-A9B2-1D36-FB79-15663EA8E592}"/>
              </a:ext>
            </a:extLst>
          </p:cNvPr>
          <p:cNvSpPr txBox="1"/>
          <p:nvPr/>
        </p:nvSpPr>
        <p:spPr>
          <a:xfrm>
            <a:off x="7213524" y="3748577"/>
            <a:ext cx="4978476" cy="2523768"/>
          </a:xfrm>
          <a:prstGeom prst="rect">
            <a:avLst/>
          </a:prstGeom>
          <a:noFill/>
        </p:spPr>
        <p:txBody>
          <a:bodyPr wrap="square">
            <a:spAutoFit/>
          </a:bodyPr>
          <a:lstStyle/>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Post play</a:t>
            </a:r>
          </a:p>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R</a:t>
            </a:r>
            <a:r>
              <a:rPr kumimoji="0" lang="en-US" sz="3200" b="1" i="0" u="none" strike="noStrike" kern="1200" cap="none" spc="0" normalizeH="0" baseline="0" noProof="0" dirty="0" err="1">
                <a:ln>
                  <a:noFill/>
                </a:ln>
                <a:solidFill>
                  <a:srgbClr val="FBAB37"/>
                </a:solidFill>
                <a:effectLst/>
                <a:uLnTx/>
                <a:uFillTx/>
                <a:latin typeface="Calibri"/>
                <a:ea typeface="+mn-ea"/>
                <a:cs typeface="+mn-cs"/>
              </a:rPr>
              <a:t>ebounding</a:t>
            </a:r>
            <a:r>
              <a:rPr kumimoji="0" lang="en-US" sz="3200" b="1" i="0" u="none" strike="noStrike" kern="1200" cap="none" spc="0" normalizeH="0" baseline="0" noProof="0" dirty="0">
                <a:ln>
                  <a:noFill/>
                </a:ln>
                <a:solidFill>
                  <a:srgbClr val="FBAB37"/>
                </a:solidFill>
                <a:effectLst/>
                <a:uLnTx/>
                <a:uFillTx/>
                <a:latin typeface="Calibri"/>
                <a:ea typeface="+mn-ea"/>
                <a:cs typeface="+mn-cs"/>
              </a:rPr>
              <a:t> contact</a:t>
            </a:r>
          </a:p>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S</a:t>
            </a:r>
            <a:r>
              <a:rPr kumimoji="0" lang="en-US" sz="3200" b="1" i="0" u="none" strike="noStrike" kern="1200" cap="none" spc="0" normalizeH="0" baseline="0" noProof="0" dirty="0" err="1">
                <a:ln>
                  <a:noFill/>
                </a:ln>
                <a:solidFill>
                  <a:srgbClr val="FBAB37"/>
                </a:solidFill>
                <a:effectLst/>
                <a:uLnTx/>
                <a:uFillTx/>
                <a:latin typeface="Calibri"/>
                <a:ea typeface="+mn-ea"/>
                <a:cs typeface="+mn-cs"/>
              </a:rPr>
              <a:t>creening</a:t>
            </a:r>
            <a:endParaRPr kumimoji="0" lang="en-US" sz="3200" b="1" i="0" u="none" strike="noStrike" kern="1200" cap="none" spc="0" normalizeH="0" baseline="0" noProof="0" dirty="0">
              <a:ln>
                <a:noFill/>
              </a:ln>
              <a:solidFill>
                <a:srgbClr val="FBAB37"/>
              </a:solidFill>
              <a:effectLst/>
              <a:uLnTx/>
              <a:uFillTx/>
              <a:latin typeface="Calibri"/>
              <a:ea typeface="+mn-ea"/>
              <a:cs typeface="+mn-cs"/>
            </a:endParaRPr>
          </a:p>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V</a:t>
            </a:r>
            <a:r>
              <a:rPr kumimoji="0" lang="en-US" sz="3200" b="1" i="0" u="none" strike="noStrike" kern="1200" cap="none" spc="0" normalizeH="0" baseline="0" noProof="0" dirty="0" err="1">
                <a:ln>
                  <a:noFill/>
                </a:ln>
                <a:solidFill>
                  <a:srgbClr val="FBAB37"/>
                </a:solidFill>
                <a:effectLst/>
                <a:uLnTx/>
                <a:uFillTx/>
                <a:latin typeface="Calibri"/>
                <a:ea typeface="+mn-ea"/>
                <a:cs typeface="+mn-cs"/>
              </a:rPr>
              <a:t>iolations</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68992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EB51D-B65E-FA98-4361-371CE5BA827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C2D2444-EBF9-2859-5E4D-F9E92E537A75}"/>
              </a:ext>
            </a:extLst>
          </p:cNvPr>
          <p:cNvSpPr>
            <a:spLocks noGrp="1"/>
          </p:cNvSpPr>
          <p:nvPr>
            <p:ph type="body" sz="quarter" idx="16"/>
          </p:nvPr>
        </p:nvSpPr>
        <p:spPr/>
        <p:txBody>
          <a:bodyPr/>
          <a:lstStyle/>
          <a:p>
            <a:r>
              <a:rPr lang="en-US" dirty="0"/>
              <a:t>PLAY # 20</a:t>
            </a:r>
          </a:p>
        </p:txBody>
      </p:sp>
      <p:sp>
        <p:nvSpPr>
          <p:cNvPr id="6" name="Text Placeholder 5">
            <a:extLst>
              <a:ext uri="{FF2B5EF4-FFF2-40B4-BE49-F238E27FC236}">
                <a16:creationId xmlns:a16="http://schemas.microsoft.com/office/drawing/2014/main" id="{A334EDEB-A59C-0F60-15A4-1AEFEA5B0857}"/>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solidFill>
                  <a:srgbClr val="FBAB37"/>
                </a:solidFill>
              </a:rPr>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1556704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DE4C-54CE-C19E-1B5D-14F42F739EB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10913F3-F11D-55E5-4879-1A25094176B4}"/>
              </a:ext>
            </a:extLst>
          </p:cNvPr>
          <p:cNvSpPr>
            <a:spLocks noGrp="1"/>
          </p:cNvSpPr>
          <p:nvPr>
            <p:ph type="body" sz="quarter" idx="16"/>
          </p:nvPr>
        </p:nvSpPr>
        <p:spPr/>
        <p:txBody>
          <a:bodyPr/>
          <a:lstStyle/>
          <a:p>
            <a:r>
              <a:rPr lang="en-US" dirty="0"/>
              <a:t>PLAY SUMMARY</a:t>
            </a:r>
          </a:p>
        </p:txBody>
      </p:sp>
      <p:sp>
        <p:nvSpPr>
          <p:cNvPr id="6" name="Text Placeholder 5">
            <a:extLst>
              <a:ext uri="{FF2B5EF4-FFF2-40B4-BE49-F238E27FC236}">
                <a16:creationId xmlns:a16="http://schemas.microsoft.com/office/drawing/2014/main" id="{03D6F059-6D8B-D1B6-E1AA-3F1826DC9A92}"/>
              </a:ext>
            </a:extLst>
          </p:cNvPr>
          <p:cNvSpPr>
            <a:spLocks noGrp="1"/>
          </p:cNvSpPr>
          <p:nvPr>
            <p:ph type="body" sz="quarter" idx="17"/>
          </p:nvPr>
        </p:nvSpPr>
        <p:spPr/>
        <p:txBody>
          <a:bodyPr>
            <a:noAutofit/>
          </a:bodyPr>
          <a:lstStyle/>
          <a:p>
            <a:pPr>
              <a:spcBef>
                <a:spcPts val="0"/>
              </a:spcBef>
              <a:spcAft>
                <a:spcPts val="1800"/>
              </a:spcAft>
            </a:pPr>
            <a:r>
              <a:rPr lang="en-US" sz="3500" dirty="0"/>
              <a:t>A player shall not use the hands on an opponent in any way that inhibits the freedom of movement or acts in an aid to player starting or stopping.</a:t>
            </a:r>
          </a:p>
          <a:p>
            <a:pPr>
              <a:spcBef>
                <a:spcPts val="0"/>
              </a:spcBef>
              <a:spcAft>
                <a:spcPts val="1800"/>
              </a:spcAft>
            </a:pPr>
            <a:r>
              <a:rPr lang="en-US" sz="3500" dirty="0"/>
              <a:t>Offensive players should not be permitted to “create space” to perform their offensive movements by illegally contacting their defenders. </a:t>
            </a:r>
          </a:p>
          <a:p>
            <a:pPr>
              <a:spcBef>
                <a:spcPts val="0"/>
              </a:spcBef>
              <a:spcAft>
                <a:spcPts val="1800"/>
              </a:spcAft>
            </a:pPr>
            <a:r>
              <a:rPr lang="en-US" sz="3500" dirty="0"/>
              <a:t>If these tactics displace the defender, there is rules support for charging a player-control foul. </a:t>
            </a:r>
          </a:p>
        </p:txBody>
      </p:sp>
      <p:sp>
        <p:nvSpPr>
          <p:cNvPr id="7" name="Text Placeholder 6">
            <a:extLst>
              <a:ext uri="{FF2B5EF4-FFF2-40B4-BE49-F238E27FC236}">
                <a16:creationId xmlns:a16="http://schemas.microsoft.com/office/drawing/2014/main" id="{B89C937F-5896-20F4-7FA0-8A3D7AE90CA5}"/>
              </a:ext>
            </a:extLst>
          </p:cNvPr>
          <p:cNvSpPr>
            <a:spLocks noGrp="1"/>
          </p:cNvSpPr>
          <p:nvPr>
            <p:ph type="body" sz="quarter" idx="18"/>
          </p:nvPr>
        </p:nvSpPr>
        <p:spPr>
          <a:xfrm>
            <a:off x="6929438" y="6365875"/>
            <a:ext cx="5183188" cy="339725"/>
          </a:xfrm>
        </p:spPr>
        <p:txBody>
          <a:bodyPr/>
          <a:lstStyle/>
          <a:p>
            <a:r>
              <a:rPr lang="en-US" dirty="0"/>
              <a:t>IAABO Rules Guide 11:2:B.2, 11:4:A,  NFHS 4-19-6, 10-7-3</a:t>
            </a:r>
          </a:p>
        </p:txBody>
      </p:sp>
    </p:spTree>
    <p:extLst>
      <p:ext uri="{BB962C8B-B14F-4D97-AF65-F5344CB8AC3E}">
        <p14:creationId xmlns:p14="http://schemas.microsoft.com/office/powerpoint/2010/main" val="34585439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01636-B2A0-F5FA-84B9-8E9074137B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FA819B-6AC7-C8D7-418B-8F5E769EAA01}"/>
              </a:ext>
            </a:extLst>
          </p:cNvPr>
          <p:cNvSpPr>
            <a:spLocks noGrp="1"/>
          </p:cNvSpPr>
          <p:nvPr>
            <p:ph type="body" sz="quarter" idx="16"/>
          </p:nvPr>
        </p:nvSpPr>
        <p:spPr/>
        <p:txBody>
          <a:bodyPr/>
          <a:lstStyle/>
          <a:p>
            <a:r>
              <a:rPr lang="en-US" dirty="0"/>
              <a:t>PLAY #21</a:t>
            </a:r>
          </a:p>
        </p:txBody>
      </p:sp>
    </p:spTree>
    <p:extLst>
      <p:ext uri="{BB962C8B-B14F-4D97-AF65-F5344CB8AC3E}">
        <p14:creationId xmlns:p14="http://schemas.microsoft.com/office/powerpoint/2010/main" val="1687809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8856F-F9AA-CFB8-62AA-66A9C130D36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7EC1536-9ACF-D939-D6A9-DBEA71EBF8A1}"/>
              </a:ext>
            </a:extLst>
          </p:cNvPr>
          <p:cNvSpPr>
            <a:spLocks noGrp="1"/>
          </p:cNvSpPr>
          <p:nvPr>
            <p:ph type="body" sz="quarter" idx="16"/>
          </p:nvPr>
        </p:nvSpPr>
        <p:spPr/>
        <p:txBody>
          <a:bodyPr/>
          <a:lstStyle/>
          <a:p>
            <a:r>
              <a:rPr lang="en-US" dirty="0"/>
              <a:t>PLAY # 21</a:t>
            </a:r>
          </a:p>
        </p:txBody>
      </p:sp>
      <p:sp>
        <p:nvSpPr>
          <p:cNvPr id="6" name="Text Placeholder 5">
            <a:extLst>
              <a:ext uri="{FF2B5EF4-FFF2-40B4-BE49-F238E27FC236}">
                <a16:creationId xmlns:a16="http://schemas.microsoft.com/office/drawing/2014/main" id="{BA5420C6-F8A6-BE28-4893-91D09B01A456}"/>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385019689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B58F3-C049-92E0-9C3F-717850FB4BA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A5CBEE5-A842-C62C-D7D7-CC455DACC113}"/>
              </a:ext>
            </a:extLst>
          </p:cNvPr>
          <p:cNvSpPr>
            <a:spLocks noGrp="1"/>
          </p:cNvSpPr>
          <p:nvPr>
            <p:ph type="body" sz="quarter" idx="16"/>
          </p:nvPr>
        </p:nvSpPr>
        <p:spPr/>
        <p:txBody>
          <a:bodyPr/>
          <a:lstStyle/>
          <a:p>
            <a:r>
              <a:rPr lang="en-US" dirty="0"/>
              <a:t>BALL HANDLER PUSH OFF?</a:t>
            </a:r>
          </a:p>
        </p:txBody>
      </p:sp>
      <p:pic>
        <p:nvPicPr>
          <p:cNvPr id="2" name="2526 b2-077 oic-bh nfr CP">
            <a:hlinkClick r:id="" action="ppaction://media"/>
            <a:extLst>
              <a:ext uri="{FF2B5EF4-FFF2-40B4-BE49-F238E27FC236}">
                <a16:creationId xmlns:a16="http://schemas.microsoft.com/office/drawing/2014/main" id="{9D435ED2-C269-53AE-8D07-E9BFEFF26B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9354" y="1117441"/>
            <a:ext cx="9601200" cy="5400675"/>
          </a:xfrm>
          <a:prstGeom prst="rect">
            <a:avLst/>
          </a:prstGeom>
        </p:spPr>
      </p:pic>
    </p:spTree>
    <p:extLst>
      <p:ext uri="{BB962C8B-B14F-4D97-AF65-F5344CB8AC3E}">
        <p14:creationId xmlns:p14="http://schemas.microsoft.com/office/powerpoint/2010/main" val="3124557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39B34-2CC6-925C-74BB-343C17853C2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DFA6136-8E2E-8DCE-6DAB-22D842B52A6A}"/>
              </a:ext>
            </a:extLst>
          </p:cNvPr>
          <p:cNvSpPr>
            <a:spLocks noGrp="1"/>
          </p:cNvSpPr>
          <p:nvPr>
            <p:ph type="body" sz="quarter" idx="16"/>
          </p:nvPr>
        </p:nvSpPr>
        <p:spPr/>
        <p:txBody>
          <a:bodyPr/>
          <a:lstStyle/>
          <a:p>
            <a:r>
              <a:rPr lang="en-US" dirty="0"/>
              <a:t>PLAY # 21</a:t>
            </a:r>
          </a:p>
        </p:txBody>
      </p:sp>
      <p:sp>
        <p:nvSpPr>
          <p:cNvPr id="6" name="Text Placeholder 5">
            <a:extLst>
              <a:ext uri="{FF2B5EF4-FFF2-40B4-BE49-F238E27FC236}">
                <a16:creationId xmlns:a16="http://schemas.microsoft.com/office/drawing/2014/main" id="{C5BF2FA5-0865-2C15-6A42-36C7788B437F}"/>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10732239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9A03C-E612-CA53-215E-C870558BE7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ED332F3-1129-449B-36A0-0EF167E90151}"/>
              </a:ext>
            </a:extLst>
          </p:cNvPr>
          <p:cNvSpPr>
            <a:spLocks noGrp="1"/>
          </p:cNvSpPr>
          <p:nvPr>
            <p:ph type="body" sz="quarter" idx="16"/>
          </p:nvPr>
        </p:nvSpPr>
        <p:spPr/>
        <p:txBody>
          <a:bodyPr/>
          <a:lstStyle/>
          <a:p>
            <a:r>
              <a:rPr lang="en-US" dirty="0"/>
              <a:t>PLAY # 21</a:t>
            </a:r>
          </a:p>
        </p:txBody>
      </p:sp>
      <p:sp>
        <p:nvSpPr>
          <p:cNvPr id="6" name="Text Placeholder 5">
            <a:extLst>
              <a:ext uri="{FF2B5EF4-FFF2-40B4-BE49-F238E27FC236}">
                <a16:creationId xmlns:a16="http://schemas.microsoft.com/office/drawing/2014/main" id="{AC5A9EB9-4DB8-E3C8-B12A-4B8A6CA321EC}"/>
              </a:ext>
            </a:extLst>
          </p:cNvPr>
          <p:cNvSpPr>
            <a:spLocks noGrp="1"/>
          </p:cNvSpPr>
          <p:nvPr>
            <p:ph type="body" sz="quarter" idx="17"/>
          </p:nvPr>
        </p:nvSpPr>
        <p:spPr/>
        <p:txBody>
          <a:bodyPr>
            <a:normAutofit/>
          </a:bodyPr>
          <a:lstStyle/>
          <a:p>
            <a:r>
              <a:rPr lang="en-US" dirty="0"/>
              <a:t>Does the offensive player commit a player-control foul on this play? </a:t>
            </a:r>
          </a:p>
          <a:p>
            <a:endParaRPr lang="en-US" dirty="0"/>
          </a:p>
          <a:p>
            <a:pPr marL="1030288" lvl="1" indent="-514350">
              <a:buFont typeface="+mj-lt"/>
              <a:buAutoNum type="alphaUcPeriod"/>
            </a:pPr>
            <a:r>
              <a:rPr lang="en-US" sz="3200" dirty="0">
                <a:solidFill>
                  <a:srgbClr val="FBAB37"/>
                </a:solidFill>
              </a:rPr>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3380644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920B0-8058-9BFA-8936-6E11BAC033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A01A7D-3BBA-32D3-3315-85DC896EF1C7}"/>
              </a:ext>
            </a:extLst>
          </p:cNvPr>
          <p:cNvSpPr>
            <a:spLocks noGrp="1"/>
          </p:cNvSpPr>
          <p:nvPr>
            <p:ph type="body" sz="quarter" idx="16"/>
          </p:nvPr>
        </p:nvSpPr>
        <p:spPr/>
        <p:txBody>
          <a:bodyPr/>
          <a:lstStyle/>
          <a:p>
            <a:r>
              <a:rPr lang="en-US" dirty="0"/>
              <a:t>PLAY SUMMARY</a:t>
            </a:r>
          </a:p>
        </p:txBody>
      </p:sp>
      <p:sp>
        <p:nvSpPr>
          <p:cNvPr id="6" name="Text Placeholder 5">
            <a:extLst>
              <a:ext uri="{FF2B5EF4-FFF2-40B4-BE49-F238E27FC236}">
                <a16:creationId xmlns:a16="http://schemas.microsoft.com/office/drawing/2014/main" id="{0CBBCA0A-4F1B-9F30-AAB3-5D8854BC305A}"/>
              </a:ext>
            </a:extLst>
          </p:cNvPr>
          <p:cNvSpPr>
            <a:spLocks noGrp="1"/>
          </p:cNvSpPr>
          <p:nvPr>
            <p:ph type="body" sz="quarter" idx="17"/>
          </p:nvPr>
        </p:nvSpPr>
        <p:spPr>
          <a:xfrm>
            <a:off x="2034154" y="936148"/>
            <a:ext cx="10078472" cy="5705157"/>
          </a:xfrm>
        </p:spPr>
        <p:txBody>
          <a:bodyPr>
            <a:noAutofit/>
          </a:bodyPr>
          <a:lstStyle/>
          <a:p>
            <a:pPr>
              <a:spcBef>
                <a:spcPts val="0"/>
              </a:spcBef>
              <a:spcAft>
                <a:spcPts val="1800"/>
              </a:spcAft>
            </a:pPr>
            <a:r>
              <a:rPr lang="en-US" dirty="0"/>
              <a:t>In this play we see a player who has picked up their dribble and is facing intense defense. It is not unusual to see offensive players attempt to create some space to get a better view of the court so they can pass the ball to a teammate. </a:t>
            </a:r>
          </a:p>
          <a:p>
            <a:pPr>
              <a:spcBef>
                <a:spcPts val="0"/>
              </a:spcBef>
              <a:spcAft>
                <a:spcPts val="1800"/>
              </a:spcAft>
            </a:pPr>
            <a:r>
              <a:rPr lang="en-US" dirty="0"/>
              <a:t>Offensive players should not be permitted to “create space” to perform their offensive movements by illegally contacting their defenders. </a:t>
            </a:r>
          </a:p>
          <a:p>
            <a:pPr>
              <a:spcBef>
                <a:spcPts val="0"/>
              </a:spcBef>
              <a:spcAft>
                <a:spcPts val="1800"/>
              </a:spcAft>
            </a:pPr>
            <a:r>
              <a:rPr lang="en-US" dirty="0"/>
              <a:t>If these tactics displace the defender, there is rules support for charging a player-control foul. </a:t>
            </a:r>
          </a:p>
        </p:txBody>
      </p:sp>
      <p:sp>
        <p:nvSpPr>
          <p:cNvPr id="7" name="Text Placeholder 6">
            <a:extLst>
              <a:ext uri="{FF2B5EF4-FFF2-40B4-BE49-F238E27FC236}">
                <a16:creationId xmlns:a16="http://schemas.microsoft.com/office/drawing/2014/main" id="{3D09FB3E-2FFA-FAA6-6680-DDFE3E3503C5}"/>
              </a:ext>
            </a:extLst>
          </p:cNvPr>
          <p:cNvSpPr>
            <a:spLocks noGrp="1"/>
          </p:cNvSpPr>
          <p:nvPr>
            <p:ph type="body" sz="quarter" idx="18"/>
          </p:nvPr>
        </p:nvSpPr>
        <p:spPr>
          <a:xfrm>
            <a:off x="6929438" y="6365875"/>
            <a:ext cx="5183188" cy="339725"/>
          </a:xfrm>
        </p:spPr>
        <p:txBody>
          <a:bodyPr/>
          <a:lstStyle/>
          <a:p>
            <a:r>
              <a:rPr lang="en-US" dirty="0"/>
              <a:t>IAABO Rules Guide 11:2:B.2, 11:4:A, NFHS 4-19-6, 10-7-3</a:t>
            </a:r>
          </a:p>
        </p:txBody>
      </p:sp>
    </p:spTree>
    <p:extLst>
      <p:ext uri="{BB962C8B-B14F-4D97-AF65-F5344CB8AC3E}">
        <p14:creationId xmlns:p14="http://schemas.microsoft.com/office/powerpoint/2010/main" val="35086275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4D895-55E3-0AF2-D539-C3C6C631E5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9C3F82-4857-B464-7F9A-34BADD640CD1}"/>
              </a:ext>
            </a:extLst>
          </p:cNvPr>
          <p:cNvSpPr>
            <a:spLocks noGrp="1"/>
          </p:cNvSpPr>
          <p:nvPr>
            <p:ph type="body" sz="quarter" idx="16"/>
          </p:nvPr>
        </p:nvSpPr>
        <p:spPr>
          <a:xfrm>
            <a:off x="226247" y="1182231"/>
            <a:ext cx="6729010" cy="4493538"/>
          </a:xfrm>
        </p:spPr>
        <p:txBody>
          <a:bodyPr/>
          <a:lstStyle/>
          <a:p>
            <a:r>
              <a:rPr lang="en-US" sz="8800" dirty="0"/>
              <a:t>SITE-OF-FOUL, </a:t>
            </a:r>
            <a:br>
              <a:rPr lang="en-US" sz="8800" dirty="0"/>
            </a:br>
            <a:r>
              <a:rPr lang="en-US" sz="8800" dirty="0"/>
              <a:t>Site of-VIOLATION, </a:t>
            </a:r>
            <a:br>
              <a:rPr lang="en-US" sz="8800" dirty="0"/>
            </a:br>
            <a:r>
              <a:rPr lang="en-US" sz="8800" dirty="0"/>
              <a:t>and HELD-BALL PROCEDURES</a:t>
            </a:r>
          </a:p>
        </p:txBody>
      </p:sp>
    </p:spTree>
    <p:extLst>
      <p:ext uri="{BB962C8B-B14F-4D97-AF65-F5344CB8AC3E}">
        <p14:creationId xmlns:p14="http://schemas.microsoft.com/office/powerpoint/2010/main" val="2301619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359D0B-56EF-0A90-476D-C3A8251DC96C}"/>
              </a:ext>
            </a:extLst>
          </p:cNvPr>
          <p:cNvSpPr>
            <a:spLocks noGrp="1"/>
          </p:cNvSpPr>
          <p:nvPr>
            <p:ph type="body" sz="quarter" idx="16"/>
          </p:nvPr>
        </p:nvSpPr>
        <p:spPr/>
        <p:txBody>
          <a:bodyPr/>
          <a:lstStyle/>
          <a:p>
            <a:r>
              <a:rPr lang="en-US" sz="4000" dirty="0"/>
              <a:t>SITE-OF-FOUL, Site of-VIOLATION, and HELD-BALL PROCEDURES</a:t>
            </a:r>
          </a:p>
        </p:txBody>
      </p:sp>
      <p:sp>
        <p:nvSpPr>
          <p:cNvPr id="3" name="Text Placeholder 2">
            <a:extLst>
              <a:ext uri="{FF2B5EF4-FFF2-40B4-BE49-F238E27FC236}">
                <a16:creationId xmlns:a16="http://schemas.microsoft.com/office/drawing/2014/main" id="{66F15D0D-5C14-AD4A-3F3E-F76FB7750E53}"/>
              </a:ext>
            </a:extLst>
          </p:cNvPr>
          <p:cNvSpPr>
            <a:spLocks noGrp="1"/>
          </p:cNvSpPr>
          <p:nvPr>
            <p:ph type="body" sz="quarter" idx="17"/>
          </p:nvPr>
        </p:nvSpPr>
        <p:spPr>
          <a:xfrm>
            <a:off x="2034422" y="1712476"/>
            <a:ext cx="10078472" cy="2769584"/>
          </a:xfrm>
        </p:spPr>
        <p:txBody>
          <a:bodyPr>
            <a:normAutofit/>
          </a:bodyPr>
          <a:lstStyle/>
          <a:p>
            <a:r>
              <a:rPr lang="en-US" sz="2800" dirty="0"/>
              <a:t>Many of the plays seen in this video do not feature proper site procedures.  </a:t>
            </a:r>
          </a:p>
          <a:p>
            <a:r>
              <a:rPr lang="en-US" sz="2800" dirty="0"/>
              <a:t>This section can be utilized by clinicians to educate officials what the proper procedures should look like when executed properly.</a:t>
            </a:r>
          </a:p>
        </p:txBody>
      </p:sp>
    </p:spTree>
    <p:extLst>
      <p:ext uri="{BB962C8B-B14F-4D97-AF65-F5344CB8AC3E}">
        <p14:creationId xmlns:p14="http://schemas.microsoft.com/office/powerpoint/2010/main" val="12227624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F2EE8-D570-3BF1-7E41-A0A24D89E0E7}"/>
              </a:ext>
            </a:extLst>
          </p:cNvPr>
          <p:cNvSpPr>
            <a:spLocks noGrp="1"/>
          </p:cNvSpPr>
          <p:nvPr>
            <p:ph type="body" sz="quarter" idx="16"/>
          </p:nvPr>
        </p:nvSpPr>
        <p:spPr/>
        <p:txBody>
          <a:bodyPr/>
          <a:lstStyle/>
          <a:p>
            <a:r>
              <a:rPr lang="en-US" dirty="0"/>
              <a:t>2025-26 YMTR </a:t>
            </a:r>
          </a:p>
        </p:txBody>
      </p:sp>
      <p:sp>
        <p:nvSpPr>
          <p:cNvPr id="3" name="Text Placeholder 2">
            <a:extLst>
              <a:ext uri="{FF2B5EF4-FFF2-40B4-BE49-F238E27FC236}">
                <a16:creationId xmlns:a16="http://schemas.microsoft.com/office/drawing/2014/main" id="{7AE01967-F943-DF69-A14A-A9844D102AA2}"/>
              </a:ext>
            </a:extLst>
          </p:cNvPr>
          <p:cNvSpPr>
            <a:spLocks noGrp="1"/>
          </p:cNvSpPr>
          <p:nvPr>
            <p:ph type="body" sz="quarter" idx="17"/>
          </p:nvPr>
        </p:nvSpPr>
        <p:spPr/>
        <p:txBody>
          <a:bodyPr>
            <a:noAutofit/>
          </a:bodyPr>
          <a:lstStyle/>
          <a:p>
            <a:pPr marL="0" indent="0">
              <a:spcBef>
                <a:spcPts val="0"/>
              </a:spcBef>
              <a:spcAft>
                <a:spcPts val="1200"/>
              </a:spcAft>
              <a:buNone/>
            </a:pPr>
            <a:r>
              <a:rPr lang="en-US" dirty="0"/>
              <a:t>We will comment on proper signaling and floor mechanics as each play is reviewed, in addition to discussing the application of the rules. We are asking all officials to commit to utilizing accurate signals when making rulings in their games. Let’s remember where we are each night when we enter the court. If we are officiating a high school game, then we should use the approved high school signals and floor mechanics and set an example for all high school officials to follow. These signals and floor mechanics are listed in the officials’ manual, along with the procedures for ruling fouls, violations, time-outs, etc.</a:t>
            </a:r>
          </a:p>
        </p:txBody>
      </p:sp>
    </p:spTree>
    <p:extLst>
      <p:ext uri="{BB962C8B-B14F-4D97-AF65-F5344CB8AC3E}">
        <p14:creationId xmlns:p14="http://schemas.microsoft.com/office/powerpoint/2010/main" val="26290403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5BA0-79C9-5880-B660-6F8E95AB6E6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63C26DA-3B73-1362-212B-5E90DEAA8348}"/>
              </a:ext>
            </a:extLst>
          </p:cNvPr>
          <p:cNvSpPr>
            <a:spLocks noGrp="1"/>
          </p:cNvSpPr>
          <p:nvPr>
            <p:ph type="body" sz="quarter" idx="16"/>
          </p:nvPr>
        </p:nvSpPr>
        <p:spPr/>
        <p:txBody>
          <a:bodyPr/>
          <a:lstStyle/>
          <a:p>
            <a:r>
              <a:rPr lang="en-US" dirty="0"/>
              <a:t>Site-of-Foul Procedure </a:t>
            </a:r>
            <a:r>
              <a:rPr lang="en-US" sz="4000" dirty="0"/>
              <a:t>(no free throws)</a:t>
            </a:r>
            <a:endParaRPr lang="en-US" dirty="0"/>
          </a:p>
        </p:txBody>
      </p:sp>
      <p:grpSp>
        <p:nvGrpSpPr>
          <p:cNvPr id="2" name="Group 1">
            <a:extLst>
              <a:ext uri="{FF2B5EF4-FFF2-40B4-BE49-F238E27FC236}">
                <a16:creationId xmlns:a16="http://schemas.microsoft.com/office/drawing/2014/main" id="{131FDA4F-C889-E6D3-598F-3A700842C743}"/>
              </a:ext>
            </a:extLst>
          </p:cNvPr>
          <p:cNvGrpSpPr/>
          <p:nvPr/>
        </p:nvGrpSpPr>
        <p:grpSpPr>
          <a:xfrm>
            <a:off x="2192217" y="1019351"/>
            <a:ext cx="2478282" cy="2578312"/>
            <a:chOff x="2057503" y="1284644"/>
            <a:chExt cx="2478282" cy="2578312"/>
          </a:xfrm>
        </p:grpSpPr>
        <p:sp>
          <p:nvSpPr>
            <p:cNvPr id="4" name="Rectangle 3">
              <a:extLst>
                <a:ext uri="{FF2B5EF4-FFF2-40B4-BE49-F238E27FC236}">
                  <a16:creationId xmlns:a16="http://schemas.microsoft.com/office/drawing/2014/main" id="{9BAF85C9-B008-8C42-6F6B-66A65906125D}"/>
                </a:ext>
              </a:extLst>
            </p:cNvPr>
            <p:cNvSpPr/>
            <p:nvPr/>
          </p:nvSpPr>
          <p:spPr>
            <a:xfrm>
              <a:off x="2057503" y="1284735"/>
              <a:ext cx="2478282"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19000">
                      <a:srgbClr val="347538"/>
                    </a:gs>
                    <a:gs pos="83000">
                      <a:srgbClr val="FBAB37"/>
                    </a:gs>
                  </a:gsLst>
                </a:gradFill>
                <a:effectLst/>
                <a:uLnTx/>
                <a:uFillTx/>
                <a:latin typeface="Calibri"/>
                <a:ea typeface="+mn-ea"/>
                <a:cs typeface="+mn-cs"/>
              </a:endParaRPr>
            </a:p>
          </p:txBody>
        </p:sp>
        <p:pic>
          <p:nvPicPr>
            <p:cNvPr id="43" name="563F751C-045C-4DEF-B5B8-F27EB3E84BF7">
              <a:extLst>
                <a:ext uri="{FF2B5EF4-FFF2-40B4-BE49-F238E27FC236}">
                  <a16:creationId xmlns:a16="http://schemas.microsoft.com/office/drawing/2014/main" id="{7A909410-BA74-6997-DBC8-B18B9DB4C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174677" y="137279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Placeholder 13">
              <a:extLst>
                <a:ext uri="{FF2B5EF4-FFF2-40B4-BE49-F238E27FC236}">
                  <a16:creationId xmlns:a16="http://schemas.microsoft.com/office/drawing/2014/main" id="{F8ED0E9D-74B5-4E74-743C-138036FCCF74}"/>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 Placeholder 13">
              <a:extLst>
                <a:ext uri="{FF2B5EF4-FFF2-40B4-BE49-F238E27FC236}">
                  <a16:creationId xmlns:a16="http://schemas.microsoft.com/office/drawing/2014/main" id="{D7584A06-997B-94DA-5792-857CB64662F3}"/>
                </a:ext>
              </a:extLst>
            </p:cNvPr>
            <p:cNvSpPr txBox="1">
              <a:spLocks/>
            </p:cNvSpPr>
            <p:nvPr/>
          </p:nvSpPr>
          <p:spPr>
            <a:xfrm>
              <a:off x="2145807" y="2256751"/>
              <a:ext cx="1541741" cy="16062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Stop the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clock with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a fist and blow whistle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simulta-neously</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46" name="Group 45">
            <a:extLst>
              <a:ext uri="{FF2B5EF4-FFF2-40B4-BE49-F238E27FC236}">
                <a16:creationId xmlns:a16="http://schemas.microsoft.com/office/drawing/2014/main" id="{3ED6C74D-470E-C037-15DB-12CDA1C77271}"/>
              </a:ext>
            </a:extLst>
          </p:cNvPr>
          <p:cNvGrpSpPr/>
          <p:nvPr/>
        </p:nvGrpSpPr>
        <p:grpSpPr>
          <a:xfrm>
            <a:off x="7114433" y="1000442"/>
            <a:ext cx="2002473" cy="2578501"/>
            <a:chOff x="5299957" y="1268925"/>
            <a:chExt cx="2002473" cy="2578501"/>
          </a:xfrm>
        </p:grpSpPr>
        <p:sp>
          <p:nvSpPr>
            <p:cNvPr id="47" name="Rectangle 46">
              <a:extLst>
                <a:ext uri="{FF2B5EF4-FFF2-40B4-BE49-F238E27FC236}">
                  <a16:creationId xmlns:a16="http://schemas.microsoft.com/office/drawing/2014/main" id="{5DC33C34-E67D-A78B-BA3B-E4E0AD5EA429}"/>
                </a:ext>
              </a:extLst>
            </p:cNvPr>
            <p:cNvSpPr/>
            <p:nvPr/>
          </p:nvSpPr>
          <p:spPr>
            <a:xfrm>
              <a:off x="5299957" y="1287106"/>
              <a:ext cx="2002473"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48" name="5412209A-AEA4-4CCD-87F2-C801D629A83C" descr="ABD41B2E-0F1A-426F-8C8B-26900AF9C132@hsd1">
              <a:extLst>
                <a:ext uri="{FF2B5EF4-FFF2-40B4-BE49-F238E27FC236}">
                  <a16:creationId xmlns:a16="http://schemas.microsoft.com/office/drawing/2014/main" id="{F06DD28C-5DDD-B4E9-5D5D-B6C5824525D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2664" b="87630" l="25129" r="67496">
                          <a14:foregroundMark x1="47256" y1="54440" x2="43139" y2="61176"/>
                          <a14:foregroundMark x1="43410" y1="62229" x2="46055" y2="72505"/>
                          <a14:foregroundMark x1="48456" y1="71525" x2="53945" y2="66932"/>
                          <a14:foregroundMark x1="53945" y1="66932" x2="45798" y2="63380"/>
                          <a14:foregroundMark x1="45798" y1="63380" x2="37221" y2="64115"/>
                          <a14:foregroundMark x1="37221" y1="64115" x2="42967" y2="69994"/>
                          <a14:foregroundMark x1="42967" y1="69994" x2="50257" y2="73913"/>
                          <a14:foregroundMark x1="50257" y1="73913" x2="54631" y2="73974"/>
                          <a14:foregroundMark x1="43997" y1="70912" x2="35849" y2="64666"/>
                          <a14:foregroundMark x1="43911" y1="65095" x2="42024" y2="67177"/>
                          <a14:foregroundMark x1="53859" y1="63258" x2="56861" y2="68463"/>
                          <a14:foregroundMark x1="45969" y1="65279" x2="44254" y2="64911"/>
                          <a14:foregroundMark x1="47770" y1="53092" x2="45969" y2="52786"/>
                          <a14:foregroundMark x1="43568" y1="65462" x2="45026" y2="68096"/>
                          <a14:foregroundMark x1="53087" y1="77587" x2="40909" y2="74342"/>
                          <a14:foregroundMark x1="43139" y1="86222" x2="52144" y2="86222"/>
                          <a14:foregroundMark x1="52144" y1="86222" x2="52144" y2="86222"/>
                          <a14:foregroundMark x1="57204" y1="73484" x2="60206" y2="73178"/>
                          <a14:foregroundMark x1="40995" y1="68830" x2="37479" y2="65462"/>
                          <a14:foregroundMark x1="48027" y1="65401" x2="44340" y2="65217"/>
                          <a14:foregroundMark x1="37564" y1="63013" x2="40309" y2="68218"/>
                          <a14:foregroundMark x1="36021" y1="64727" x2="39365" y2="68402"/>
                          <a14:foregroundMark x1="43654" y1="61604" x2="44168" y2="60992"/>
                          <a14:foregroundMark x1="42024" y1="87691" x2="42024" y2="87385"/>
                          <a14:foregroundMark x1="25129" y1="71341" x2="26501" y2="71157"/>
                          <a14:foregroundMark x1="46226" y1="75811" x2="48285" y2="80772"/>
                          <a14:backgroundMark x1="43225" y1="61237" x2="43225" y2="61237"/>
                          <a14:backgroundMark x1="43139" y1="61298" x2="43139" y2="61298"/>
                          <a14:backgroundMark x1="43225" y1="60563" x2="43225" y2="60992"/>
                          <a14:backgroundMark x1="43225" y1="61176" x2="43225" y2="61176"/>
                          <a14:backgroundMark x1="43139" y1="61115" x2="43139" y2="61115"/>
                        </a14:backgroundRemoval>
                      </a14:imgEffect>
                    </a14:imgLayer>
                  </a14:imgProps>
                </a:ext>
                <a:ext uri="{28A0092B-C50C-407E-A947-70E740481C1C}">
                  <a14:useLocalDpi xmlns:a14="http://schemas.microsoft.com/office/drawing/2010/main"/>
                </a:ext>
              </a:extLst>
            </a:blip>
            <a:srcRect l="23529" t="51331" r="32936" b="11704"/>
            <a:stretch/>
          </p:blipFill>
          <p:spPr bwMode="auto">
            <a:xfrm>
              <a:off x="6275164" y="1832993"/>
              <a:ext cx="930725" cy="11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FE3776A9-C093-CDC5-2372-E4B57638BC66}"/>
                </a:ext>
              </a:extLst>
            </p:cNvPr>
            <p:cNvPicPr>
              <a:picLocks noChangeAspect="1"/>
            </p:cNvPicPr>
            <p:nvPr/>
          </p:nvPicPr>
          <p:blipFill>
            <a:blip r:embed="rId5"/>
            <a:stretch>
              <a:fillRect/>
            </a:stretch>
          </p:blipFill>
          <p:spPr>
            <a:xfrm>
              <a:off x="5547813" y="1832993"/>
              <a:ext cx="802072" cy="1180829"/>
            </a:xfrm>
            <a:prstGeom prst="rect">
              <a:avLst/>
            </a:prstGeom>
          </p:spPr>
        </p:pic>
        <p:sp>
          <p:nvSpPr>
            <p:cNvPr id="50" name="Text Placeholder 13">
              <a:extLst>
                <a:ext uri="{FF2B5EF4-FFF2-40B4-BE49-F238E27FC236}">
                  <a16:creationId xmlns:a16="http://schemas.microsoft.com/office/drawing/2014/main" id="{F1FB379F-505A-54A9-FFC7-93551DABE893}"/>
                </a:ext>
              </a:extLst>
            </p:cNvPr>
            <p:cNvSpPr txBox="1">
              <a:spLocks/>
            </p:cNvSpPr>
            <p:nvPr/>
          </p:nvSpPr>
          <p:spPr>
            <a:xfrm>
              <a:off x="5390849" y="2995330"/>
              <a:ext cx="1911581"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Signal to count/</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cancel goal,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if applicable.</a:t>
              </a:r>
            </a:p>
          </p:txBody>
        </p:sp>
        <p:sp>
          <p:nvSpPr>
            <p:cNvPr id="51" name="Text Placeholder 13">
              <a:extLst>
                <a:ext uri="{FF2B5EF4-FFF2-40B4-BE49-F238E27FC236}">
                  <a16:creationId xmlns:a16="http://schemas.microsoft.com/office/drawing/2014/main" id="{6DAB57DC-CC5F-E14D-9B91-9C302A5A688B}"/>
                </a:ext>
              </a:extLst>
            </p:cNvPr>
            <p:cNvSpPr txBox="1">
              <a:spLocks/>
            </p:cNvSpPr>
            <p:nvPr/>
          </p:nvSpPr>
          <p:spPr>
            <a:xfrm>
              <a:off x="5392458"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2" name="Group 51">
            <a:extLst>
              <a:ext uri="{FF2B5EF4-FFF2-40B4-BE49-F238E27FC236}">
                <a16:creationId xmlns:a16="http://schemas.microsoft.com/office/drawing/2014/main" id="{7EFE75F5-2113-0929-4919-7F5C6042F603}"/>
              </a:ext>
            </a:extLst>
          </p:cNvPr>
          <p:cNvGrpSpPr/>
          <p:nvPr/>
        </p:nvGrpSpPr>
        <p:grpSpPr>
          <a:xfrm>
            <a:off x="9244375" y="1005776"/>
            <a:ext cx="2652308" cy="2622664"/>
            <a:chOff x="8171962" y="1284644"/>
            <a:chExt cx="2652308" cy="2622664"/>
          </a:xfrm>
        </p:grpSpPr>
        <p:sp>
          <p:nvSpPr>
            <p:cNvPr id="53" name="Rectangle 52">
              <a:extLst>
                <a:ext uri="{FF2B5EF4-FFF2-40B4-BE49-F238E27FC236}">
                  <a16:creationId xmlns:a16="http://schemas.microsoft.com/office/drawing/2014/main" id="{B8BF8215-4409-712A-D276-5A83A0D82454}"/>
                </a:ext>
              </a:extLst>
            </p:cNvPr>
            <p:cNvSpPr/>
            <p:nvPr/>
          </p:nvSpPr>
          <p:spPr>
            <a:xfrm>
              <a:off x="8171962" y="1294769"/>
              <a:ext cx="2652308"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4" name="Speech Bubble: Rectangle with Corners Rounded 53">
              <a:extLst>
                <a:ext uri="{FF2B5EF4-FFF2-40B4-BE49-F238E27FC236}">
                  <a16:creationId xmlns:a16="http://schemas.microsoft.com/office/drawing/2014/main" id="{0C48BD2E-606F-5052-588F-425012A056DD}"/>
                </a:ext>
              </a:extLst>
            </p:cNvPr>
            <p:cNvSpPr/>
            <p:nvPr/>
          </p:nvSpPr>
          <p:spPr>
            <a:xfrm>
              <a:off x="8908276" y="1425265"/>
              <a:ext cx="1272584" cy="445829"/>
            </a:xfrm>
            <a:prstGeom prst="wedgeRoundRectCallout">
              <a:avLst>
                <a:gd name="adj1" fmla="val 49001"/>
                <a:gd name="adj2" fmla="val 89529"/>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White, 32</a:t>
              </a:r>
            </a:p>
          </p:txBody>
        </p:sp>
        <p:pic>
          <p:nvPicPr>
            <p:cNvPr id="55" name="563F751C-045C-4DEF-B5B8-F27EB3E84BF7">
              <a:extLst>
                <a:ext uri="{FF2B5EF4-FFF2-40B4-BE49-F238E27FC236}">
                  <a16:creationId xmlns:a16="http://schemas.microsoft.com/office/drawing/2014/main" id="{1CE9D4EA-8725-CEC1-57C2-47FA7BCE8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9786576" y="2001589"/>
              <a:ext cx="929873" cy="180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Placeholder 13">
              <a:extLst>
                <a:ext uri="{FF2B5EF4-FFF2-40B4-BE49-F238E27FC236}">
                  <a16:creationId xmlns:a16="http://schemas.microsoft.com/office/drawing/2014/main" id="{D816E5F0-C1E8-5DB6-13DC-D0E55E79A95E}"/>
                </a:ext>
              </a:extLst>
            </p:cNvPr>
            <p:cNvSpPr txBox="1">
              <a:spLocks/>
            </p:cNvSpPr>
            <p:nvPr/>
          </p:nvSpPr>
          <p:spPr>
            <a:xfrm>
              <a:off x="823412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 Placeholder 13">
              <a:extLst>
                <a:ext uri="{FF2B5EF4-FFF2-40B4-BE49-F238E27FC236}">
                  <a16:creationId xmlns:a16="http://schemas.microsoft.com/office/drawing/2014/main" id="{9807FD9C-F627-E4C0-D999-C1B0BD3705C8}"/>
                </a:ext>
              </a:extLst>
            </p:cNvPr>
            <p:cNvSpPr txBox="1">
              <a:spLocks/>
            </p:cNvSpPr>
            <p:nvPr/>
          </p:nvSpPr>
          <p:spPr>
            <a:xfrm>
              <a:off x="8228849" y="2022814"/>
              <a:ext cx="1952012" cy="188449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Continue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holding the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foul signal and step toward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the player who committed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the foul.</a:t>
              </a:r>
            </a:p>
          </p:txBody>
        </p:sp>
      </p:grpSp>
      <p:grpSp>
        <p:nvGrpSpPr>
          <p:cNvPr id="58" name="Group 57">
            <a:extLst>
              <a:ext uri="{FF2B5EF4-FFF2-40B4-BE49-F238E27FC236}">
                <a16:creationId xmlns:a16="http://schemas.microsoft.com/office/drawing/2014/main" id="{2136950B-D916-D86F-8ADB-010D90FADC7C}"/>
              </a:ext>
            </a:extLst>
          </p:cNvPr>
          <p:cNvGrpSpPr/>
          <p:nvPr/>
        </p:nvGrpSpPr>
        <p:grpSpPr>
          <a:xfrm>
            <a:off x="4798289" y="1000442"/>
            <a:ext cx="2186541" cy="2578501"/>
            <a:chOff x="2500221" y="7208520"/>
            <a:chExt cx="2186541" cy="2578501"/>
          </a:xfrm>
        </p:grpSpPr>
        <p:grpSp>
          <p:nvGrpSpPr>
            <p:cNvPr id="59" name="Group 58">
              <a:extLst>
                <a:ext uri="{FF2B5EF4-FFF2-40B4-BE49-F238E27FC236}">
                  <a16:creationId xmlns:a16="http://schemas.microsoft.com/office/drawing/2014/main" id="{4DCC938F-8C5E-3A28-772E-C7D2D8388DC0}"/>
                </a:ext>
              </a:extLst>
            </p:cNvPr>
            <p:cNvGrpSpPr/>
            <p:nvPr/>
          </p:nvGrpSpPr>
          <p:grpSpPr>
            <a:xfrm>
              <a:off x="2500221" y="7208520"/>
              <a:ext cx="2186541" cy="2578501"/>
              <a:chOff x="5809551" y="1268925"/>
              <a:chExt cx="2186541" cy="2578501"/>
            </a:xfrm>
          </p:grpSpPr>
          <p:sp>
            <p:nvSpPr>
              <p:cNvPr id="61" name="Rectangle 60">
                <a:extLst>
                  <a:ext uri="{FF2B5EF4-FFF2-40B4-BE49-F238E27FC236}">
                    <a16:creationId xmlns:a16="http://schemas.microsoft.com/office/drawing/2014/main" id="{6BF91F20-080B-CCA1-303D-81B94E74E13D}"/>
                  </a:ext>
                </a:extLst>
              </p:cNvPr>
              <p:cNvSpPr/>
              <p:nvPr/>
            </p:nvSpPr>
            <p:spPr>
              <a:xfrm>
                <a:off x="5809551" y="1287106"/>
                <a:ext cx="2186541"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 Placeholder 13">
                <a:extLst>
                  <a:ext uri="{FF2B5EF4-FFF2-40B4-BE49-F238E27FC236}">
                    <a16:creationId xmlns:a16="http://schemas.microsoft.com/office/drawing/2014/main" id="{9794CD19-7F75-4543-D639-438E22BDFEAF}"/>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 Placeholder 13">
                <a:extLst>
                  <a:ext uri="{FF2B5EF4-FFF2-40B4-BE49-F238E27FC236}">
                    <a16:creationId xmlns:a16="http://schemas.microsoft.com/office/drawing/2014/main" id="{912F4352-42FC-D985-333A-02C7BF304AA9}"/>
                  </a:ext>
                </a:extLst>
              </p:cNvPr>
              <p:cNvSpPr txBox="1">
                <a:spLocks/>
              </p:cNvSpPr>
              <p:nvPr/>
            </p:nvSpPr>
            <p:spPr>
              <a:xfrm>
                <a:off x="5837445" y="2727843"/>
                <a:ext cx="1224532" cy="1089529"/>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Make eye contact with partner.</a:t>
                </a:r>
              </a:p>
            </p:txBody>
          </p:sp>
        </p:grpSp>
        <p:pic>
          <p:nvPicPr>
            <p:cNvPr id="60" name="563F751C-045C-4DEF-B5B8-F27EB3E84BF7">
              <a:extLst>
                <a:ext uri="{FF2B5EF4-FFF2-40B4-BE49-F238E27FC236}">
                  <a16:creationId xmlns:a16="http://schemas.microsoft.com/office/drawing/2014/main" id="{802055A4-4985-A11C-F027-8E6521CC2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293807" y="7308255"/>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Group 63">
            <a:extLst>
              <a:ext uri="{FF2B5EF4-FFF2-40B4-BE49-F238E27FC236}">
                <a16:creationId xmlns:a16="http://schemas.microsoft.com/office/drawing/2014/main" id="{AE605145-446F-34EE-8C5E-F1F9EC215153}"/>
              </a:ext>
            </a:extLst>
          </p:cNvPr>
          <p:cNvGrpSpPr/>
          <p:nvPr/>
        </p:nvGrpSpPr>
        <p:grpSpPr>
          <a:xfrm>
            <a:off x="7986115" y="3681144"/>
            <a:ext cx="3672021" cy="2587426"/>
            <a:chOff x="7133631" y="4053631"/>
            <a:chExt cx="3672021" cy="2587426"/>
          </a:xfrm>
        </p:grpSpPr>
        <p:sp>
          <p:nvSpPr>
            <p:cNvPr id="65" name="Rectangle 64">
              <a:extLst>
                <a:ext uri="{FF2B5EF4-FFF2-40B4-BE49-F238E27FC236}">
                  <a16:creationId xmlns:a16="http://schemas.microsoft.com/office/drawing/2014/main" id="{5D760498-1A7D-CD58-7A59-9E642F8482FB}"/>
                </a:ext>
              </a:extLst>
            </p:cNvPr>
            <p:cNvSpPr/>
            <p:nvPr/>
          </p:nvSpPr>
          <p:spPr>
            <a:xfrm>
              <a:off x="7133631" y="4080737"/>
              <a:ext cx="3672021"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 Placeholder 13">
              <a:extLst>
                <a:ext uri="{FF2B5EF4-FFF2-40B4-BE49-F238E27FC236}">
                  <a16:creationId xmlns:a16="http://schemas.microsoft.com/office/drawing/2014/main" id="{37C38B3E-6E18-D87A-9ABD-AD999647A466}"/>
                </a:ext>
              </a:extLst>
            </p:cNvPr>
            <p:cNvSpPr txBox="1">
              <a:spLocks/>
            </p:cNvSpPr>
            <p:nvPr/>
          </p:nvSpPr>
          <p:spPr>
            <a:xfrm>
              <a:off x="7238209" y="4053631"/>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7" name="7A382936-C002-4C68-96FB-83FE3282DBA6">
              <a:extLst>
                <a:ext uri="{FF2B5EF4-FFF2-40B4-BE49-F238E27FC236}">
                  <a16:creationId xmlns:a16="http://schemas.microsoft.com/office/drawing/2014/main" id="{AB15721F-6AEA-0060-B64C-B36D4D87EB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3" r="3211"/>
            <a:stretch/>
          </p:blipFill>
          <p:spPr bwMode="auto">
            <a:xfrm>
              <a:off x="8235512" y="4125656"/>
              <a:ext cx="2504729"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Placeholder 13">
              <a:extLst>
                <a:ext uri="{FF2B5EF4-FFF2-40B4-BE49-F238E27FC236}">
                  <a16:creationId xmlns:a16="http://schemas.microsoft.com/office/drawing/2014/main" id="{64E9CC4E-9414-65A3-D780-C09F3555D9AD}"/>
                </a:ext>
              </a:extLst>
            </p:cNvPr>
            <p:cNvSpPr txBox="1">
              <a:spLocks/>
            </p:cNvSpPr>
            <p:nvPr/>
          </p:nvSpPr>
          <p:spPr>
            <a:xfrm>
              <a:off x="7194317" y="6000008"/>
              <a:ext cx="2142713"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Indicate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the throw-in spot.</a:t>
              </a:r>
            </a:p>
          </p:txBody>
        </p:sp>
      </p:grpSp>
      <p:grpSp>
        <p:nvGrpSpPr>
          <p:cNvPr id="69" name="Group 68">
            <a:extLst>
              <a:ext uri="{FF2B5EF4-FFF2-40B4-BE49-F238E27FC236}">
                <a16:creationId xmlns:a16="http://schemas.microsoft.com/office/drawing/2014/main" id="{C276CF48-E4BD-AB9B-3E64-63BB84344BAD}"/>
              </a:ext>
            </a:extLst>
          </p:cNvPr>
          <p:cNvGrpSpPr/>
          <p:nvPr/>
        </p:nvGrpSpPr>
        <p:grpSpPr>
          <a:xfrm>
            <a:off x="4563215" y="3689200"/>
            <a:ext cx="3288506" cy="2578557"/>
            <a:chOff x="14524708" y="3637384"/>
            <a:chExt cx="3288506" cy="2578557"/>
          </a:xfrm>
        </p:grpSpPr>
        <p:grpSp>
          <p:nvGrpSpPr>
            <p:cNvPr id="70" name="Group 69">
              <a:extLst>
                <a:ext uri="{FF2B5EF4-FFF2-40B4-BE49-F238E27FC236}">
                  <a16:creationId xmlns:a16="http://schemas.microsoft.com/office/drawing/2014/main" id="{888F3172-8AA7-812E-E658-28FA5A264881}"/>
                </a:ext>
              </a:extLst>
            </p:cNvPr>
            <p:cNvGrpSpPr/>
            <p:nvPr/>
          </p:nvGrpSpPr>
          <p:grpSpPr>
            <a:xfrm>
              <a:off x="14524708" y="3637384"/>
              <a:ext cx="3288506" cy="2578557"/>
              <a:chOff x="3669895" y="4053439"/>
              <a:chExt cx="3288506" cy="2578557"/>
            </a:xfrm>
          </p:grpSpPr>
          <p:sp>
            <p:nvSpPr>
              <p:cNvPr id="72" name="Rectangle 71">
                <a:extLst>
                  <a:ext uri="{FF2B5EF4-FFF2-40B4-BE49-F238E27FC236}">
                    <a16:creationId xmlns:a16="http://schemas.microsoft.com/office/drawing/2014/main" id="{B144A219-91F4-F7F7-60BB-3599CD78C275}"/>
                  </a:ext>
                </a:extLst>
              </p:cNvPr>
              <p:cNvSpPr/>
              <p:nvPr/>
            </p:nvSpPr>
            <p:spPr>
              <a:xfrm>
                <a:off x="3669895" y="4071676"/>
                <a:ext cx="3288506"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 Placeholder 13">
                <a:extLst>
                  <a:ext uri="{FF2B5EF4-FFF2-40B4-BE49-F238E27FC236}">
                    <a16:creationId xmlns:a16="http://schemas.microsoft.com/office/drawing/2014/main" id="{BDF6E3E3-D719-7804-63ED-19E040181E59}"/>
                  </a:ext>
                </a:extLst>
              </p:cNvPr>
              <p:cNvSpPr txBox="1">
                <a:spLocks/>
              </p:cNvSpPr>
              <p:nvPr/>
            </p:nvSpPr>
            <p:spPr>
              <a:xfrm>
                <a:off x="4503649" y="5501410"/>
                <a:ext cx="2386272" cy="1089529"/>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Signal and state direction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(if player- or team-control foul).</a:t>
                </a:r>
              </a:p>
            </p:txBody>
          </p:sp>
          <p:pic>
            <p:nvPicPr>
              <p:cNvPr id="74" name="3AAECD65-CE50-47FE-BEB2-9AA9E61221BD">
                <a:extLst>
                  <a:ext uri="{FF2B5EF4-FFF2-40B4-BE49-F238E27FC236}">
                    <a16:creationId xmlns:a16="http://schemas.microsoft.com/office/drawing/2014/main" id="{AC22FE3A-599C-7C6F-DA81-65DD1BE561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0" r="-4314"/>
              <a:stretch/>
            </p:blipFill>
            <p:spPr bwMode="auto">
              <a:xfrm>
                <a:off x="3829545" y="4519927"/>
                <a:ext cx="1867240" cy="209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Placeholder 13">
                <a:extLst>
                  <a:ext uri="{FF2B5EF4-FFF2-40B4-BE49-F238E27FC236}">
                    <a16:creationId xmlns:a16="http://schemas.microsoft.com/office/drawing/2014/main" id="{8FEE339D-D03A-D434-C3E9-744BCBF07E91}"/>
                  </a:ext>
                </a:extLst>
              </p:cNvPr>
              <p:cNvSpPr txBox="1">
                <a:spLocks/>
              </p:cNvSpPr>
              <p:nvPr/>
            </p:nvSpPr>
            <p:spPr>
              <a:xfrm>
                <a:off x="621993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1" name="Speech Bubble: Rectangle with Corners Rounded 70">
              <a:extLst>
                <a:ext uri="{FF2B5EF4-FFF2-40B4-BE49-F238E27FC236}">
                  <a16:creationId xmlns:a16="http://schemas.microsoft.com/office/drawing/2014/main" id="{57FA82AB-E06E-9EBE-455C-126AABA660F2}"/>
                </a:ext>
              </a:extLst>
            </p:cNvPr>
            <p:cNvSpPr/>
            <p:nvPr/>
          </p:nvSpPr>
          <p:spPr>
            <a:xfrm>
              <a:off x="15879868" y="4004315"/>
              <a:ext cx="1015300" cy="445829"/>
            </a:xfrm>
            <a:prstGeom prst="wedgeRoundRectCallout">
              <a:avLst>
                <a:gd name="adj1" fmla="val -99789"/>
                <a:gd name="adj2" fmla="val 43049"/>
                <a:gd name="adj3" fmla="val 16667"/>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Blue</a:t>
              </a:r>
            </a:p>
          </p:txBody>
        </p:sp>
      </p:grpSp>
      <p:grpSp>
        <p:nvGrpSpPr>
          <p:cNvPr id="76" name="Group 75">
            <a:extLst>
              <a:ext uri="{FF2B5EF4-FFF2-40B4-BE49-F238E27FC236}">
                <a16:creationId xmlns:a16="http://schemas.microsoft.com/office/drawing/2014/main" id="{28CCF8BB-7E33-847E-26D2-0304A7BFBC63}"/>
              </a:ext>
            </a:extLst>
          </p:cNvPr>
          <p:cNvGrpSpPr/>
          <p:nvPr/>
        </p:nvGrpSpPr>
        <p:grpSpPr>
          <a:xfrm>
            <a:off x="2422569" y="3695296"/>
            <a:ext cx="2012835" cy="2578557"/>
            <a:chOff x="446803" y="3935852"/>
            <a:chExt cx="2012835" cy="2578557"/>
          </a:xfrm>
        </p:grpSpPr>
        <p:grpSp>
          <p:nvGrpSpPr>
            <p:cNvPr id="77" name="Group 76">
              <a:extLst>
                <a:ext uri="{FF2B5EF4-FFF2-40B4-BE49-F238E27FC236}">
                  <a16:creationId xmlns:a16="http://schemas.microsoft.com/office/drawing/2014/main" id="{B005724D-EC4E-A78B-7B1E-86402CCAB836}"/>
                </a:ext>
              </a:extLst>
            </p:cNvPr>
            <p:cNvGrpSpPr/>
            <p:nvPr/>
          </p:nvGrpSpPr>
          <p:grpSpPr>
            <a:xfrm>
              <a:off x="446803" y="3935852"/>
              <a:ext cx="2012835" cy="2578557"/>
              <a:chOff x="2054518" y="4053439"/>
              <a:chExt cx="2012835" cy="2578557"/>
            </a:xfrm>
          </p:grpSpPr>
          <p:sp>
            <p:nvSpPr>
              <p:cNvPr id="79" name="Rectangle 78">
                <a:extLst>
                  <a:ext uri="{FF2B5EF4-FFF2-40B4-BE49-F238E27FC236}">
                    <a16:creationId xmlns:a16="http://schemas.microsoft.com/office/drawing/2014/main" id="{72D0DC67-BB99-CE14-A7D3-E7A9741B5087}"/>
                  </a:ext>
                </a:extLst>
              </p:cNvPr>
              <p:cNvSpPr/>
              <p:nvPr/>
            </p:nvSpPr>
            <p:spPr>
              <a:xfrm>
                <a:off x="2057501" y="4071676"/>
                <a:ext cx="2009852"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80" name="Text Placeholder 13">
                <a:extLst>
                  <a:ext uri="{FF2B5EF4-FFF2-40B4-BE49-F238E27FC236}">
                    <a16:creationId xmlns:a16="http://schemas.microsoft.com/office/drawing/2014/main" id="{10B246B2-1089-DB18-B14D-D0A0724A0A27}"/>
                  </a:ext>
                </a:extLst>
              </p:cNvPr>
              <p:cNvSpPr txBox="1">
                <a:spLocks/>
              </p:cNvSpPr>
              <p:nvPr/>
            </p:nvSpPr>
            <p:spPr>
              <a:xfrm>
                <a:off x="2054518" y="6018246"/>
                <a:ext cx="2009852"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Signal and state the type of foul.</a:t>
                </a:r>
              </a:p>
            </p:txBody>
          </p:sp>
          <p:pic>
            <p:nvPicPr>
              <p:cNvPr id="81" name="BBFE3ABC-E9D7-4440-BDD0-786598E414D2">
                <a:extLst>
                  <a:ext uri="{FF2B5EF4-FFF2-40B4-BE49-F238E27FC236}">
                    <a16:creationId xmlns:a16="http://schemas.microsoft.com/office/drawing/2014/main" id="{542C8687-E2A5-EBAC-C3BD-4AD25F010C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24" t="-1870" r="150"/>
              <a:stretch/>
            </p:blipFill>
            <p:spPr bwMode="auto">
              <a:xfrm>
                <a:off x="2253986" y="4364376"/>
                <a:ext cx="1258752" cy="16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Placeholder 13">
                <a:extLst>
                  <a:ext uri="{FF2B5EF4-FFF2-40B4-BE49-F238E27FC236}">
                    <a16:creationId xmlns:a16="http://schemas.microsoft.com/office/drawing/2014/main" id="{7931576C-C324-7330-0072-F0BD853281BC}"/>
                  </a:ext>
                </a:extLst>
              </p:cNvPr>
              <p:cNvSpPr txBox="1">
                <a:spLocks/>
              </p:cNvSpPr>
              <p:nvPr/>
            </p:nvSpPr>
            <p:spPr>
              <a:xfrm>
                <a:off x="210585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8" name="Speech Bubble: Rectangle with Corners Rounded 77">
              <a:extLst>
                <a:ext uri="{FF2B5EF4-FFF2-40B4-BE49-F238E27FC236}">
                  <a16:creationId xmlns:a16="http://schemas.microsoft.com/office/drawing/2014/main" id="{2A977895-2288-9A35-E8A4-8ABEE93ECDBF}"/>
                </a:ext>
              </a:extLst>
            </p:cNvPr>
            <p:cNvSpPr/>
            <p:nvPr/>
          </p:nvSpPr>
          <p:spPr>
            <a:xfrm>
              <a:off x="1699251" y="4059714"/>
              <a:ext cx="699107" cy="429890"/>
            </a:xfrm>
            <a:prstGeom prst="wedgeRoundRectCallout">
              <a:avLst>
                <a:gd name="adj1" fmla="val -62216"/>
                <a:gd name="adj2" fmla="val 37832"/>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Hold</a:t>
              </a:r>
            </a:p>
          </p:txBody>
        </p:sp>
      </p:grpSp>
      <p:sp>
        <p:nvSpPr>
          <p:cNvPr id="6" name="Text Placeholder 6">
            <a:extLst>
              <a:ext uri="{FF2B5EF4-FFF2-40B4-BE49-F238E27FC236}">
                <a16:creationId xmlns:a16="http://schemas.microsoft.com/office/drawing/2014/main" id="{ADC1AD75-14E2-1257-4ADD-169BF7655860}"/>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13:1</a:t>
            </a:r>
          </a:p>
        </p:txBody>
      </p:sp>
    </p:spTree>
    <p:extLst>
      <p:ext uri="{BB962C8B-B14F-4D97-AF65-F5344CB8AC3E}">
        <p14:creationId xmlns:p14="http://schemas.microsoft.com/office/powerpoint/2010/main" val="1052448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43B14C-9DAB-BEB3-9485-127BDA4CFB17}"/>
              </a:ext>
            </a:extLst>
          </p:cNvPr>
          <p:cNvSpPr>
            <a:spLocks noGrp="1"/>
          </p:cNvSpPr>
          <p:nvPr>
            <p:ph type="body" sz="quarter" idx="16"/>
          </p:nvPr>
        </p:nvSpPr>
        <p:spPr/>
        <p:txBody>
          <a:bodyPr/>
          <a:lstStyle/>
          <a:p>
            <a:r>
              <a:rPr lang="en-US" dirty="0"/>
              <a:t>Site-of-Foul Procedure </a:t>
            </a:r>
            <a:r>
              <a:rPr lang="en-US" sz="4000" dirty="0"/>
              <a:t>(with free throws)</a:t>
            </a:r>
            <a:endParaRPr lang="en-US" dirty="0"/>
          </a:p>
        </p:txBody>
      </p:sp>
      <p:grpSp>
        <p:nvGrpSpPr>
          <p:cNvPr id="6" name="Group 5">
            <a:extLst>
              <a:ext uri="{FF2B5EF4-FFF2-40B4-BE49-F238E27FC236}">
                <a16:creationId xmlns:a16="http://schemas.microsoft.com/office/drawing/2014/main" id="{5AB3DA45-BBDC-68CB-A2AB-5B1F68CC4B00}"/>
              </a:ext>
            </a:extLst>
          </p:cNvPr>
          <p:cNvGrpSpPr/>
          <p:nvPr/>
        </p:nvGrpSpPr>
        <p:grpSpPr>
          <a:xfrm>
            <a:off x="2664146" y="1050333"/>
            <a:ext cx="3018128" cy="2560411"/>
            <a:chOff x="2057503" y="1284644"/>
            <a:chExt cx="3018128" cy="2560411"/>
          </a:xfrm>
        </p:grpSpPr>
        <p:sp>
          <p:nvSpPr>
            <p:cNvPr id="7" name="Rectangle 6">
              <a:extLst>
                <a:ext uri="{FF2B5EF4-FFF2-40B4-BE49-F238E27FC236}">
                  <a16:creationId xmlns:a16="http://schemas.microsoft.com/office/drawing/2014/main" id="{83F39FFB-EA37-0EE9-FB76-51C645EAC954}"/>
                </a:ext>
              </a:extLst>
            </p:cNvPr>
            <p:cNvSpPr/>
            <p:nvPr/>
          </p:nvSpPr>
          <p:spPr>
            <a:xfrm>
              <a:off x="2057503" y="1284735"/>
              <a:ext cx="3018128"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8" name="563F751C-045C-4DEF-B5B8-F27EB3E84BF7">
              <a:extLst>
                <a:ext uri="{FF2B5EF4-FFF2-40B4-BE49-F238E27FC236}">
                  <a16:creationId xmlns:a16="http://schemas.microsoft.com/office/drawing/2014/main" id="{6195DCF0-13D6-EECA-3BDA-E83E5C86F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716358"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a:extLst>
                <a:ext uri="{FF2B5EF4-FFF2-40B4-BE49-F238E27FC236}">
                  <a16:creationId xmlns:a16="http://schemas.microsoft.com/office/drawing/2014/main" id="{8EE770C3-505E-34A6-1B6C-F281DC223BD7}"/>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 Placeholder 13">
              <a:extLst>
                <a:ext uri="{FF2B5EF4-FFF2-40B4-BE49-F238E27FC236}">
                  <a16:creationId xmlns:a16="http://schemas.microsoft.com/office/drawing/2014/main" id="{CB7B2037-FC1D-B3C4-B6CE-9F1C27898966}"/>
                </a:ext>
              </a:extLst>
            </p:cNvPr>
            <p:cNvSpPr txBox="1">
              <a:spLocks/>
            </p:cNvSpPr>
            <p:nvPr/>
          </p:nvSpPr>
          <p:spPr>
            <a:xfrm>
              <a:off x="2117033" y="2692495"/>
              <a:ext cx="1850743" cy="9541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Stop the clock with a fist and blow whistle simultaneously.</a:t>
              </a:r>
            </a:p>
          </p:txBody>
        </p:sp>
      </p:grpSp>
      <p:grpSp>
        <p:nvGrpSpPr>
          <p:cNvPr id="11" name="Group 10">
            <a:extLst>
              <a:ext uri="{FF2B5EF4-FFF2-40B4-BE49-F238E27FC236}">
                <a16:creationId xmlns:a16="http://schemas.microsoft.com/office/drawing/2014/main" id="{54B51A3F-D358-8AC3-6159-44FE52E25563}"/>
              </a:ext>
            </a:extLst>
          </p:cNvPr>
          <p:cNvGrpSpPr/>
          <p:nvPr/>
        </p:nvGrpSpPr>
        <p:grpSpPr>
          <a:xfrm>
            <a:off x="8689199" y="1050333"/>
            <a:ext cx="2678528" cy="2578501"/>
            <a:chOff x="5298825" y="1268925"/>
            <a:chExt cx="2678528" cy="2578501"/>
          </a:xfrm>
        </p:grpSpPr>
        <p:sp>
          <p:nvSpPr>
            <p:cNvPr id="12" name="Rectangle 11">
              <a:extLst>
                <a:ext uri="{FF2B5EF4-FFF2-40B4-BE49-F238E27FC236}">
                  <a16:creationId xmlns:a16="http://schemas.microsoft.com/office/drawing/2014/main" id="{59838396-7656-4F3F-F329-88D9290DF4BB}"/>
                </a:ext>
              </a:extLst>
            </p:cNvPr>
            <p:cNvSpPr/>
            <p:nvPr/>
          </p:nvSpPr>
          <p:spPr>
            <a:xfrm>
              <a:off x="5299957" y="1287106"/>
              <a:ext cx="2677396"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Text Placeholder 13">
              <a:extLst>
                <a:ext uri="{FF2B5EF4-FFF2-40B4-BE49-F238E27FC236}">
                  <a16:creationId xmlns:a16="http://schemas.microsoft.com/office/drawing/2014/main" id="{44252471-15FA-EC0B-F5A7-265EF6447CC4}"/>
                </a:ext>
              </a:extLst>
            </p:cNvPr>
            <p:cNvSpPr txBox="1">
              <a:spLocks/>
            </p:cNvSpPr>
            <p:nvPr/>
          </p:nvSpPr>
          <p:spPr>
            <a:xfrm>
              <a:off x="5392458"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5412209A-AEA4-4CCD-87F2-C801D629A83C" descr="ABD41B2E-0F1A-426F-8C8B-26900AF9C132@hsd1">
              <a:extLst>
                <a:ext uri="{FF2B5EF4-FFF2-40B4-BE49-F238E27FC236}">
                  <a16:creationId xmlns:a16="http://schemas.microsoft.com/office/drawing/2014/main" id="{694F9D1E-2046-2687-2CF5-FD8C3EBBE41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2664" b="87630" l="25129" r="67496">
                          <a14:foregroundMark x1="47256" y1="54440" x2="43139" y2="61176"/>
                          <a14:foregroundMark x1="43410" y1="62229" x2="46055" y2="72505"/>
                          <a14:foregroundMark x1="48456" y1="71525" x2="53945" y2="66932"/>
                          <a14:foregroundMark x1="53945" y1="66932" x2="45798" y2="63380"/>
                          <a14:foregroundMark x1="45798" y1="63380" x2="37221" y2="64115"/>
                          <a14:foregroundMark x1="37221" y1="64115" x2="42967" y2="69994"/>
                          <a14:foregroundMark x1="42967" y1="69994" x2="50257" y2="73913"/>
                          <a14:foregroundMark x1="50257" y1="73913" x2="54631" y2="73974"/>
                          <a14:foregroundMark x1="43997" y1="70912" x2="35849" y2="64666"/>
                          <a14:foregroundMark x1="43911" y1="65095" x2="42024" y2="67177"/>
                          <a14:foregroundMark x1="53859" y1="63258" x2="56861" y2="68463"/>
                          <a14:foregroundMark x1="45969" y1="65279" x2="44254" y2="64911"/>
                          <a14:foregroundMark x1="47770" y1="53092" x2="45969" y2="52786"/>
                          <a14:foregroundMark x1="43568" y1="65462" x2="45026" y2="68096"/>
                          <a14:foregroundMark x1="53087" y1="77587" x2="40909" y2="74342"/>
                          <a14:foregroundMark x1="43139" y1="86222" x2="52144" y2="86222"/>
                          <a14:foregroundMark x1="52144" y1="86222" x2="52144" y2="86222"/>
                          <a14:foregroundMark x1="57204" y1="73484" x2="60206" y2="73178"/>
                          <a14:foregroundMark x1="40995" y1="68830" x2="37479" y2="65462"/>
                          <a14:foregroundMark x1="48027" y1="65401" x2="44340" y2="65217"/>
                          <a14:foregroundMark x1="37564" y1="63013" x2="40309" y2="68218"/>
                          <a14:foregroundMark x1="36021" y1="64727" x2="39365" y2="68402"/>
                          <a14:foregroundMark x1="43654" y1="61604" x2="44168" y2="60992"/>
                          <a14:foregroundMark x1="42024" y1="87691" x2="42024" y2="87385"/>
                          <a14:foregroundMark x1="25129" y1="71341" x2="26501" y2="71157"/>
                          <a14:foregroundMark x1="46226" y1="75811" x2="48285" y2="80772"/>
                          <a14:backgroundMark x1="43225" y1="61237" x2="43225" y2="61237"/>
                          <a14:backgroundMark x1="43139" y1="61298" x2="43139" y2="61298"/>
                          <a14:backgroundMark x1="43225" y1="60563" x2="43225" y2="60992"/>
                          <a14:backgroundMark x1="43225" y1="61176" x2="43225" y2="61176"/>
                          <a14:backgroundMark x1="43139" y1="61115" x2="43139" y2="61115"/>
                        </a14:backgroundRemoval>
                      </a14:imgEffect>
                    </a14:imgLayer>
                  </a14:imgProps>
                </a:ext>
                <a:ext uri="{28A0092B-C50C-407E-A947-70E740481C1C}">
                  <a14:useLocalDpi xmlns:a14="http://schemas.microsoft.com/office/drawing/2010/main"/>
                </a:ext>
              </a:extLst>
            </a:blip>
            <a:srcRect l="23529" t="51331" r="32936" b="11704"/>
            <a:stretch/>
          </p:blipFill>
          <p:spPr bwMode="auto">
            <a:xfrm>
              <a:off x="6587657" y="1574523"/>
              <a:ext cx="1297308"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327AF20-9B41-B536-E678-48F2936B9373}"/>
                </a:ext>
              </a:extLst>
            </p:cNvPr>
            <p:cNvPicPr>
              <a:picLocks noChangeAspect="1"/>
            </p:cNvPicPr>
            <p:nvPr/>
          </p:nvPicPr>
          <p:blipFill>
            <a:blip r:embed="rId5"/>
            <a:stretch>
              <a:fillRect/>
            </a:stretch>
          </p:blipFill>
          <p:spPr>
            <a:xfrm>
              <a:off x="5634450" y="1572034"/>
              <a:ext cx="1117983" cy="1645920"/>
            </a:xfrm>
            <a:prstGeom prst="rect">
              <a:avLst/>
            </a:prstGeom>
          </p:spPr>
        </p:pic>
        <p:sp>
          <p:nvSpPr>
            <p:cNvPr id="16" name="Text Placeholder 13">
              <a:extLst>
                <a:ext uri="{FF2B5EF4-FFF2-40B4-BE49-F238E27FC236}">
                  <a16:creationId xmlns:a16="http://schemas.microsoft.com/office/drawing/2014/main" id="{CA36D5CB-BD7B-AB4D-CACD-B2E1966396BA}"/>
                </a:ext>
              </a:extLst>
            </p:cNvPr>
            <p:cNvSpPr txBox="1">
              <a:spLocks/>
            </p:cNvSpPr>
            <p:nvPr/>
          </p:nvSpPr>
          <p:spPr>
            <a:xfrm>
              <a:off x="5298825" y="3229681"/>
              <a:ext cx="2677395"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Signal to count/cancel goal, if applicable.</a:t>
              </a:r>
            </a:p>
          </p:txBody>
        </p:sp>
      </p:grpSp>
      <p:grpSp>
        <p:nvGrpSpPr>
          <p:cNvPr id="17" name="Group 16">
            <a:extLst>
              <a:ext uri="{FF2B5EF4-FFF2-40B4-BE49-F238E27FC236}">
                <a16:creationId xmlns:a16="http://schemas.microsoft.com/office/drawing/2014/main" id="{BC7BA30F-AD26-58F8-E801-7455E15F5332}"/>
              </a:ext>
            </a:extLst>
          </p:cNvPr>
          <p:cNvGrpSpPr/>
          <p:nvPr/>
        </p:nvGrpSpPr>
        <p:grpSpPr>
          <a:xfrm>
            <a:off x="2171800" y="3737426"/>
            <a:ext cx="3804665" cy="2570445"/>
            <a:chOff x="8171961" y="1284644"/>
            <a:chExt cx="3804665" cy="2570445"/>
          </a:xfrm>
        </p:grpSpPr>
        <p:sp>
          <p:nvSpPr>
            <p:cNvPr id="18" name="Rectangle 17">
              <a:extLst>
                <a:ext uri="{FF2B5EF4-FFF2-40B4-BE49-F238E27FC236}">
                  <a16:creationId xmlns:a16="http://schemas.microsoft.com/office/drawing/2014/main" id="{534362C6-F2D3-E429-A871-951A10548828}"/>
                </a:ext>
              </a:extLst>
            </p:cNvPr>
            <p:cNvSpPr/>
            <p:nvPr/>
          </p:nvSpPr>
          <p:spPr>
            <a:xfrm>
              <a:off x="8171961" y="1294769"/>
              <a:ext cx="3804665"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9" name="Text Placeholder 13">
              <a:extLst>
                <a:ext uri="{FF2B5EF4-FFF2-40B4-BE49-F238E27FC236}">
                  <a16:creationId xmlns:a16="http://schemas.microsoft.com/office/drawing/2014/main" id="{72F2043B-2064-DB0C-161E-8A0FA97716BA}"/>
                </a:ext>
              </a:extLst>
            </p:cNvPr>
            <p:cNvSpPr txBox="1">
              <a:spLocks/>
            </p:cNvSpPr>
            <p:nvPr/>
          </p:nvSpPr>
          <p:spPr>
            <a:xfrm>
              <a:off x="823412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Speech Bubble: Rectangle with Corners Rounded 19">
              <a:extLst>
                <a:ext uri="{FF2B5EF4-FFF2-40B4-BE49-F238E27FC236}">
                  <a16:creationId xmlns:a16="http://schemas.microsoft.com/office/drawing/2014/main" id="{80896E14-D875-A1E2-E39D-D45080A2E89A}"/>
                </a:ext>
              </a:extLst>
            </p:cNvPr>
            <p:cNvSpPr/>
            <p:nvPr/>
          </p:nvSpPr>
          <p:spPr>
            <a:xfrm>
              <a:off x="9145191" y="1405494"/>
              <a:ext cx="1388945" cy="445829"/>
            </a:xfrm>
            <a:prstGeom prst="wedgeRoundRectCallout">
              <a:avLst>
                <a:gd name="adj1" fmla="val 88920"/>
                <a:gd name="adj2" fmla="val 81933"/>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White, 32</a:t>
              </a:r>
            </a:p>
          </p:txBody>
        </p:sp>
        <p:sp>
          <p:nvSpPr>
            <p:cNvPr id="21" name="Text Placeholder 13">
              <a:extLst>
                <a:ext uri="{FF2B5EF4-FFF2-40B4-BE49-F238E27FC236}">
                  <a16:creationId xmlns:a16="http://schemas.microsoft.com/office/drawing/2014/main" id="{92487C43-E661-D9AF-55CC-F8BC039C6BDE}"/>
                </a:ext>
              </a:extLst>
            </p:cNvPr>
            <p:cNvSpPr txBox="1">
              <a:spLocks/>
            </p:cNvSpPr>
            <p:nvPr/>
          </p:nvSpPr>
          <p:spPr>
            <a:xfrm>
              <a:off x="8252976" y="2419093"/>
              <a:ext cx="2425635" cy="13823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Continue holding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the foul signal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and step toward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the player who committed the foul.</a:t>
              </a:r>
            </a:p>
          </p:txBody>
        </p:sp>
        <p:pic>
          <p:nvPicPr>
            <p:cNvPr id="22" name="563F751C-045C-4DEF-B5B8-F27EB3E84BF7">
              <a:extLst>
                <a:ext uri="{FF2B5EF4-FFF2-40B4-BE49-F238E27FC236}">
                  <a16:creationId xmlns:a16="http://schemas.microsoft.com/office/drawing/2014/main" id="{FE535D2C-CF8F-4DEB-F7D2-D1653EA1B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10617353"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ADEB0A0E-5A94-6169-2FF5-9C74CB3E3D9E}"/>
              </a:ext>
            </a:extLst>
          </p:cNvPr>
          <p:cNvGrpSpPr/>
          <p:nvPr/>
        </p:nvGrpSpPr>
        <p:grpSpPr>
          <a:xfrm>
            <a:off x="8295139" y="3748312"/>
            <a:ext cx="3692318" cy="2560320"/>
            <a:chOff x="5847200" y="9914941"/>
            <a:chExt cx="3692318" cy="2560320"/>
          </a:xfrm>
        </p:grpSpPr>
        <p:grpSp>
          <p:nvGrpSpPr>
            <p:cNvPr id="24" name="Group 23">
              <a:extLst>
                <a:ext uri="{FF2B5EF4-FFF2-40B4-BE49-F238E27FC236}">
                  <a16:creationId xmlns:a16="http://schemas.microsoft.com/office/drawing/2014/main" id="{1F3374FF-8373-8DD6-DC6E-76DD3EA0C468}"/>
                </a:ext>
              </a:extLst>
            </p:cNvPr>
            <p:cNvGrpSpPr/>
            <p:nvPr/>
          </p:nvGrpSpPr>
          <p:grpSpPr>
            <a:xfrm>
              <a:off x="5847200" y="9914941"/>
              <a:ext cx="3692318" cy="2560320"/>
              <a:chOff x="7133631" y="4080737"/>
              <a:chExt cx="3692318" cy="2560320"/>
            </a:xfrm>
          </p:grpSpPr>
          <p:sp>
            <p:nvSpPr>
              <p:cNvPr id="26" name="Rectangle 25">
                <a:extLst>
                  <a:ext uri="{FF2B5EF4-FFF2-40B4-BE49-F238E27FC236}">
                    <a16:creationId xmlns:a16="http://schemas.microsoft.com/office/drawing/2014/main" id="{85B095C7-03B2-C168-071C-9D67EA67C8FF}"/>
                  </a:ext>
                </a:extLst>
              </p:cNvPr>
              <p:cNvSpPr/>
              <p:nvPr/>
            </p:nvSpPr>
            <p:spPr>
              <a:xfrm>
                <a:off x="7133631" y="4080737"/>
                <a:ext cx="3692318"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7" name="Text Placeholder 13">
                <a:extLst>
                  <a:ext uri="{FF2B5EF4-FFF2-40B4-BE49-F238E27FC236}">
                    <a16:creationId xmlns:a16="http://schemas.microsoft.com/office/drawing/2014/main" id="{9D7A298B-605D-42B0-6769-31EA15CD6CF1}"/>
                  </a:ext>
                </a:extLst>
              </p:cNvPr>
              <p:cNvSpPr txBox="1">
                <a:spLocks/>
              </p:cNvSpPr>
              <p:nvPr/>
            </p:nvSpPr>
            <p:spPr>
              <a:xfrm>
                <a:off x="7233125" y="4080737"/>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7A382936-C002-4C68-96FB-83FE3282DBA6" descr="4BFBCF4D-3D20-4FE8-A5B4-E7749567B833@hsd1">
                <a:extLst>
                  <a:ext uri="{FF2B5EF4-FFF2-40B4-BE49-F238E27FC236}">
                    <a16:creationId xmlns:a16="http://schemas.microsoft.com/office/drawing/2014/main" id="{22261F62-BCAF-D1D5-BA4E-A7D052FAE04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5786" b="85860" l="15653" r="79431">
                            <a14:foregroundMark x1="53428" y1="28189" x2="53816" y2="43161"/>
                            <a14:foregroundMark x1="53816" y1="43161" x2="55498" y2="47227"/>
                            <a14:foregroundMark x1="77878" y1="53327" x2="76455" y2="82625"/>
                            <a14:foregroundMark x1="74386" y1="54991" x2="63648" y2="47135"/>
                            <a14:foregroundMark x1="63648" y1="47135" x2="71151" y2="43161"/>
                            <a14:foregroundMark x1="68176" y1="43715" x2="51746" y2="47043"/>
                            <a14:foregroundMark x1="51746" y1="47043" x2="46442" y2="57948"/>
                            <a14:foregroundMark x1="46442" y1="57948" x2="55110" y2="70333"/>
                            <a14:foregroundMark x1="56792" y1="72551" x2="62613" y2="50739"/>
                            <a14:foregroundMark x1="64295" y1="52218" x2="61837" y2="63124"/>
                            <a14:foregroundMark x1="47219" y1="73105" x2="44890" y2="49815"/>
                            <a14:foregroundMark x1="44890" y1="49815" x2="31307" y2="56007"/>
                            <a14:foregroundMark x1="27372" y1="53142" x2="17853" y2="46211"/>
                            <a14:foregroundMark x1="31307" y1="56007" x2="27372" y2="53142"/>
                            <a14:foregroundMark x1="17594" y1="44547" x2="17464" y2="43715"/>
                            <a14:foregroundMark x1="39715" y1="45194" x2="34411" y2="50370"/>
                            <a14:foregroundMark x1="65718" y1="85860" x2="47348" y2="85397"/>
                            <a14:foregroundMark x1="15653" y1="45749" x2="15653" y2="45749"/>
                            <a14:foregroundMark x1="52781" y1="25970" x2="52781" y2="25970"/>
                            <a14:backgroundMark x1="19017" y1="42514" x2="19017" y2="42514"/>
                            <a14:backgroundMark x1="27555" y1="53142" x2="27555" y2="53142"/>
                          </a14:backgroundRemoval>
                        </a14:imgEffect>
                      </a14:imgLayer>
                    </a14:imgProps>
                  </a:ext>
                  <a:ext uri="{28A0092B-C50C-407E-A947-70E740481C1C}">
                    <a14:useLocalDpi xmlns:a14="http://schemas.microsoft.com/office/drawing/2010/main"/>
                  </a:ext>
                </a:extLst>
              </a:blip>
              <a:srcRect l="12554" t="24357" r="17002" b="12472"/>
              <a:stretch/>
            </p:blipFill>
            <p:spPr bwMode="auto">
              <a:xfrm>
                <a:off x="9290934" y="4714757"/>
                <a:ext cx="1479903" cy="185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13">
                <a:extLst>
                  <a:ext uri="{FF2B5EF4-FFF2-40B4-BE49-F238E27FC236}">
                    <a16:creationId xmlns:a16="http://schemas.microsoft.com/office/drawing/2014/main" id="{0EF22A4F-2D08-1267-EC5B-815439686029}"/>
                  </a:ext>
                </a:extLst>
              </p:cNvPr>
              <p:cNvSpPr txBox="1">
                <a:spLocks/>
              </p:cNvSpPr>
              <p:nvPr/>
            </p:nvSpPr>
            <p:spPr>
              <a:xfrm>
                <a:off x="7233125" y="4983566"/>
                <a:ext cx="2733841" cy="158812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State the jersey color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and number of the</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player who was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fouled, and then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signal and state the number of free throws.</a:t>
                </a:r>
              </a:p>
            </p:txBody>
          </p:sp>
        </p:grpSp>
        <p:sp>
          <p:nvSpPr>
            <p:cNvPr id="25" name="Speech Bubble: Rectangle with Corners Rounded 24">
              <a:extLst>
                <a:ext uri="{FF2B5EF4-FFF2-40B4-BE49-F238E27FC236}">
                  <a16:creationId xmlns:a16="http://schemas.microsoft.com/office/drawing/2014/main" id="{ED923646-BDA7-49EA-BB93-0F777209AE31}"/>
                </a:ext>
              </a:extLst>
            </p:cNvPr>
            <p:cNvSpPr/>
            <p:nvPr/>
          </p:nvSpPr>
          <p:spPr>
            <a:xfrm>
              <a:off x="6681423" y="9952032"/>
              <a:ext cx="1388945" cy="638643"/>
            </a:xfrm>
            <a:prstGeom prst="wedgeRoundRectCallout">
              <a:avLst>
                <a:gd name="adj1" fmla="val 84218"/>
                <a:gd name="adj2" fmla="val 65577"/>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Blue, 14.</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Two shots</a:t>
              </a:r>
            </a:p>
          </p:txBody>
        </p:sp>
      </p:grpSp>
      <p:grpSp>
        <p:nvGrpSpPr>
          <p:cNvPr id="30" name="Group 29">
            <a:extLst>
              <a:ext uri="{FF2B5EF4-FFF2-40B4-BE49-F238E27FC236}">
                <a16:creationId xmlns:a16="http://schemas.microsoft.com/office/drawing/2014/main" id="{1A980FA9-01E0-8158-45B6-9103ABF5EE97}"/>
              </a:ext>
            </a:extLst>
          </p:cNvPr>
          <p:cNvGrpSpPr/>
          <p:nvPr/>
        </p:nvGrpSpPr>
        <p:grpSpPr>
          <a:xfrm>
            <a:off x="5823321" y="1050333"/>
            <a:ext cx="2731125" cy="2578501"/>
            <a:chOff x="2484981" y="7208520"/>
            <a:chExt cx="2731125" cy="2578501"/>
          </a:xfrm>
        </p:grpSpPr>
        <p:grpSp>
          <p:nvGrpSpPr>
            <p:cNvPr id="31" name="Group 30">
              <a:extLst>
                <a:ext uri="{FF2B5EF4-FFF2-40B4-BE49-F238E27FC236}">
                  <a16:creationId xmlns:a16="http://schemas.microsoft.com/office/drawing/2014/main" id="{ACEA8B6B-836D-4140-9DA2-2DC8B60F80BA}"/>
                </a:ext>
              </a:extLst>
            </p:cNvPr>
            <p:cNvGrpSpPr/>
            <p:nvPr/>
          </p:nvGrpSpPr>
          <p:grpSpPr>
            <a:xfrm>
              <a:off x="2484981" y="7208520"/>
              <a:ext cx="2731125" cy="2578501"/>
              <a:chOff x="5794311" y="1268925"/>
              <a:chExt cx="2731125" cy="2578501"/>
            </a:xfrm>
          </p:grpSpPr>
          <p:sp>
            <p:nvSpPr>
              <p:cNvPr id="33" name="Rectangle 32">
                <a:extLst>
                  <a:ext uri="{FF2B5EF4-FFF2-40B4-BE49-F238E27FC236}">
                    <a16:creationId xmlns:a16="http://schemas.microsoft.com/office/drawing/2014/main" id="{595CA3F3-394E-C11C-7533-DED6741B1D5C}"/>
                  </a:ext>
                </a:extLst>
              </p:cNvPr>
              <p:cNvSpPr/>
              <p:nvPr/>
            </p:nvSpPr>
            <p:spPr>
              <a:xfrm>
                <a:off x="5794311" y="1287106"/>
                <a:ext cx="2731125"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 Placeholder 13">
                <a:extLst>
                  <a:ext uri="{FF2B5EF4-FFF2-40B4-BE49-F238E27FC236}">
                    <a16:creationId xmlns:a16="http://schemas.microsoft.com/office/drawing/2014/main" id="{1A2484B0-6329-477A-05CE-D4230AD7CC2B}"/>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 Placeholder 13">
                <a:extLst>
                  <a:ext uri="{FF2B5EF4-FFF2-40B4-BE49-F238E27FC236}">
                    <a16:creationId xmlns:a16="http://schemas.microsoft.com/office/drawing/2014/main" id="{D1AC4D93-F9E5-F39A-0451-4FC6DE6995E2}"/>
                  </a:ext>
                </a:extLst>
              </p:cNvPr>
              <p:cNvSpPr txBox="1">
                <a:spLocks/>
              </p:cNvSpPr>
              <p:nvPr/>
            </p:nvSpPr>
            <p:spPr>
              <a:xfrm>
                <a:off x="5833109" y="2936452"/>
                <a:ext cx="1899775"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Make eye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contact with partner.</a:t>
                </a:r>
              </a:p>
            </p:txBody>
          </p:sp>
        </p:grpSp>
        <p:pic>
          <p:nvPicPr>
            <p:cNvPr id="32" name="563F751C-045C-4DEF-B5B8-F27EB3E84BF7">
              <a:extLst>
                <a:ext uri="{FF2B5EF4-FFF2-40B4-BE49-F238E27FC236}">
                  <a16:creationId xmlns:a16="http://schemas.microsoft.com/office/drawing/2014/main" id="{42AC0839-851F-50F3-F47F-280835896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847708" y="7297390"/>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a:extLst>
              <a:ext uri="{FF2B5EF4-FFF2-40B4-BE49-F238E27FC236}">
                <a16:creationId xmlns:a16="http://schemas.microsoft.com/office/drawing/2014/main" id="{0255E307-A23F-85E5-8F58-2D31E37ABB33}"/>
              </a:ext>
            </a:extLst>
          </p:cNvPr>
          <p:cNvGrpSpPr/>
          <p:nvPr/>
        </p:nvGrpSpPr>
        <p:grpSpPr>
          <a:xfrm>
            <a:off x="6130876" y="3737426"/>
            <a:ext cx="2012835" cy="2578557"/>
            <a:chOff x="4210636" y="3867880"/>
            <a:chExt cx="2012835" cy="2578557"/>
          </a:xfrm>
        </p:grpSpPr>
        <p:grpSp>
          <p:nvGrpSpPr>
            <p:cNvPr id="37" name="Group 36">
              <a:extLst>
                <a:ext uri="{FF2B5EF4-FFF2-40B4-BE49-F238E27FC236}">
                  <a16:creationId xmlns:a16="http://schemas.microsoft.com/office/drawing/2014/main" id="{FFB068CE-34DC-8230-22CD-C378CB842E6E}"/>
                </a:ext>
              </a:extLst>
            </p:cNvPr>
            <p:cNvGrpSpPr/>
            <p:nvPr/>
          </p:nvGrpSpPr>
          <p:grpSpPr>
            <a:xfrm>
              <a:off x="4210636" y="3867880"/>
              <a:ext cx="2012835" cy="2578557"/>
              <a:chOff x="2054518" y="4053439"/>
              <a:chExt cx="2012835" cy="2578557"/>
            </a:xfrm>
          </p:grpSpPr>
          <p:sp>
            <p:nvSpPr>
              <p:cNvPr id="40" name="Rectangle 39">
                <a:extLst>
                  <a:ext uri="{FF2B5EF4-FFF2-40B4-BE49-F238E27FC236}">
                    <a16:creationId xmlns:a16="http://schemas.microsoft.com/office/drawing/2014/main" id="{164846BC-0662-D1F7-E7FC-C959DD45849C}"/>
                  </a:ext>
                </a:extLst>
              </p:cNvPr>
              <p:cNvSpPr/>
              <p:nvPr/>
            </p:nvSpPr>
            <p:spPr>
              <a:xfrm>
                <a:off x="2057501" y="4071676"/>
                <a:ext cx="2009852"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41" name="Text Placeholder 13">
                <a:extLst>
                  <a:ext uri="{FF2B5EF4-FFF2-40B4-BE49-F238E27FC236}">
                    <a16:creationId xmlns:a16="http://schemas.microsoft.com/office/drawing/2014/main" id="{5D623A91-935A-D72C-E7D3-A262C9A05717}"/>
                  </a:ext>
                </a:extLst>
              </p:cNvPr>
              <p:cNvSpPr txBox="1">
                <a:spLocks/>
              </p:cNvSpPr>
              <p:nvPr/>
            </p:nvSpPr>
            <p:spPr>
              <a:xfrm>
                <a:off x="2054518" y="5991078"/>
                <a:ext cx="2009852"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Signal and state the type of foul.</a:t>
                </a:r>
              </a:p>
            </p:txBody>
          </p:sp>
          <p:sp>
            <p:nvSpPr>
              <p:cNvPr id="42" name="Text Placeholder 13">
                <a:extLst>
                  <a:ext uri="{FF2B5EF4-FFF2-40B4-BE49-F238E27FC236}">
                    <a16:creationId xmlns:a16="http://schemas.microsoft.com/office/drawing/2014/main" id="{EE5B6FF1-0AB8-D75B-CC82-63C7C417BEC0}"/>
                  </a:ext>
                </a:extLst>
              </p:cNvPr>
              <p:cNvSpPr txBox="1">
                <a:spLocks/>
              </p:cNvSpPr>
              <p:nvPr/>
            </p:nvSpPr>
            <p:spPr>
              <a:xfrm>
                <a:off x="210585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8" name="BBFE3ABC-E9D7-4440-BDD0-786598E414D2">
              <a:extLst>
                <a:ext uri="{FF2B5EF4-FFF2-40B4-BE49-F238E27FC236}">
                  <a16:creationId xmlns:a16="http://schemas.microsoft.com/office/drawing/2014/main" id="{7A2EBA46-3682-65D7-2B31-738FB17D50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24" t="-1870" r="150"/>
            <a:stretch/>
          </p:blipFill>
          <p:spPr bwMode="auto">
            <a:xfrm>
              <a:off x="4347116" y="4158557"/>
              <a:ext cx="1258752" cy="16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Speech Bubble: Rectangle with Corners Rounded 38">
              <a:extLst>
                <a:ext uri="{FF2B5EF4-FFF2-40B4-BE49-F238E27FC236}">
                  <a16:creationId xmlns:a16="http://schemas.microsoft.com/office/drawing/2014/main" id="{73D1540D-E781-EE44-EF84-E933FA6D27FF}"/>
                </a:ext>
              </a:extLst>
            </p:cNvPr>
            <p:cNvSpPr/>
            <p:nvPr/>
          </p:nvSpPr>
          <p:spPr>
            <a:xfrm>
              <a:off x="5400096" y="4001299"/>
              <a:ext cx="699107" cy="429890"/>
            </a:xfrm>
            <a:prstGeom prst="wedgeRoundRectCallout">
              <a:avLst>
                <a:gd name="adj1" fmla="val -62216"/>
                <a:gd name="adj2" fmla="val 37832"/>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Hold</a:t>
              </a:r>
            </a:p>
          </p:txBody>
        </p:sp>
      </p:grpSp>
      <p:sp>
        <p:nvSpPr>
          <p:cNvPr id="4" name="Text Placeholder 6">
            <a:extLst>
              <a:ext uri="{FF2B5EF4-FFF2-40B4-BE49-F238E27FC236}">
                <a16:creationId xmlns:a16="http://schemas.microsoft.com/office/drawing/2014/main" id="{438ED3AE-9FAD-754E-D360-955297883179}"/>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13:1</a:t>
            </a:r>
          </a:p>
        </p:txBody>
      </p:sp>
    </p:spTree>
    <p:extLst>
      <p:ext uri="{BB962C8B-B14F-4D97-AF65-F5344CB8AC3E}">
        <p14:creationId xmlns:p14="http://schemas.microsoft.com/office/powerpoint/2010/main" val="2060723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C2D25-FDC9-E900-14D5-AABB8D40329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5B841D6-ABBD-1FDB-9DC6-1977377944C5}"/>
              </a:ext>
            </a:extLst>
          </p:cNvPr>
          <p:cNvSpPr>
            <a:spLocks noGrp="1"/>
          </p:cNvSpPr>
          <p:nvPr>
            <p:ph type="body" sz="quarter" idx="16"/>
          </p:nvPr>
        </p:nvSpPr>
        <p:spPr/>
        <p:txBody>
          <a:bodyPr/>
          <a:lstStyle/>
          <a:p>
            <a:r>
              <a:rPr lang="en-US" dirty="0"/>
              <a:t>SITE-OF-VIOLATION PROCEDURE</a:t>
            </a:r>
          </a:p>
        </p:txBody>
      </p:sp>
      <p:grpSp>
        <p:nvGrpSpPr>
          <p:cNvPr id="3" name="Group 2">
            <a:extLst>
              <a:ext uri="{FF2B5EF4-FFF2-40B4-BE49-F238E27FC236}">
                <a16:creationId xmlns:a16="http://schemas.microsoft.com/office/drawing/2014/main" id="{5A44980D-481B-3BC1-8F6A-D1C663A4C3D2}"/>
              </a:ext>
            </a:extLst>
          </p:cNvPr>
          <p:cNvGrpSpPr/>
          <p:nvPr/>
        </p:nvGrpSpPr>
        <p:grpSpPr>
          <a:xfrm>
            <a:off x="2067560" y="1012812"/>
            <a:ext cx="3394731" cy="2560411"/>
            <a:chOff x="2057502" y="1284644"/>
            <a:chExt cx="3394731" cy="2560411"/>
          </a:xfrm>
        </p:grpSpPr>
        <p:sp>
          <p:nvSpPr>
            <p:cNvPr id="4" name="Rectangle 3">
              <a:extLst>
                <a:ext uri="{FF2B5EF4-FFF2-40B4-BE49-F238E27FC236}">
                  <a16:creationId xmlns:a16="http://schemas.microsoft.com/office/drawing/2014/main" id="{D67EF0E4-7E6B-51AB-D0B6-17000D64C023}"/>
                </a:ext>
              </a:extLst>
            </p:cNvPr>
            <p:cNvSpPr/>
            <p:nvPr/>
          </p:nvSpPr>
          <p:spPr>
            <a:xfrm>
              <a:off x="2057502" y="1284735"/>
              <a:ext cx="3394731"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563F751C-045C-4DEF-B5B8-F27EB3E84BF7">
              <a:extLst>
                <a:ext uri="{FF2B5EF4-FFF2-40B4-BE49-F238E27FC236}">
                  <a16:creationId xmlns:a16="http://schemas.microsoft.com/office/drawing/2014/main" id="{4A7955E6-7A49-14B2-33A0-20C157951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 b="215"/>
            <a:stretch/>
          </p:blipFill>
          <p:spPr bwMode="auto">
            <a:xfrm>
              <a:off x="4165844"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a:extLst>
                <a:ext uri="{FF2B5EF4-FFF2-40B4-BE49-F238E27FC236}">
                  <a16:creationId xmlns:a16="http://schemas.microsoft.com/office/drawing/2014/main" id="{B3300E7D-BBE8-76EA-2B72-F639EBC46D1C}"/>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 Placeholder 13">
              <a:extLst>
                <a:ext uri="{FF2B5EF4-FFF2-40B4-BE49-F238E27FC236}">
                  <a16:creationId xmlns:a16="http://schemas.microsoft.com/office/drawing/2014/main" id="{FBD86091-084D-FC29-84FA-FB095669CE4D}"/>
                </a:ext>
              </a:extLst>
            </p:cNvPr>
            <p:cNvSpPr txBox="1">
              <a:spLocks/>
            </p:cNvSpPr>
            <p:nvPr/>
          </p:nvSpPr>
          <p:spPr>
            <a:xfrm>
              <a:off x="2154538" y="2915002"/>
              <a:ext cx="1997501" cy="83099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Stop the clock and blow whistle simultaneously.</a:t>
              </a:r>
            </a:p>
          </p:txBody>
        </p:sp>
      </p:grpSp>
      <p:grpSp>
        <p:nvGrpSpPr>
          <p:cNvPr id="12" name="Group 11">
            <a:extLst>
              <a:ext uri="{FF2B5EF4-FFF2-40B4-BE49-F238E27FC236}">
                <a16:creationId xmlns:a16="http://schemas.microsoft.com/office/drawing/2014/main" id="{2D62B355-3985-2CE1-7662-DBA5704FC805}"/>
              </a:ext>
            </a:extLst>
          </p:cNvPr>
          <p:cNvGrpSpPr/>
          <p:nvPr/>
        </p:nvGrpSpPr>
        <p:grpSpPr>
          <a:xfrm>
            <a:off x="5687999" y="997093"/>
            <a:ext cx="2847496" cy="2625156"/>
            <a:chOff x="5677941" y="1268925"/>
            <a:chExt cx="2847496" cy="2625156"/>
          </a:xfrm>
        </p:grpSpPr>
        <p:sp>
          <p:nvSpPr>
            <p:cNvPr id="15" name="Rectangle 14">
              <a:extLst>
                <a:ext uri="{FF2B5EF4-FFF2-40B4-BE49-F238E27FC236}">
                  <a16:creationId xmlns:a16="http://schemas.microsoft.com/office/drawing/2014/main" id="{5F89F252-428C-4C7F-05C2-221E0819E047}"/>
                </a:ext>
              </a:extLst>
            </p:cNvPr>
            <p:cNvSpPr/>
            <p:nvPr/>
          </p:nvSpPr>
          <p:spPr>
            <a:xfrm>
              <a:off x="5677941" y="1287106"/>
              <a:ext cx="2847496"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 Placeholder 13">
              <a:extLst>
                <a:ext uri="{FF2B5EF4-FFF2-40B4-BE49-F238E27FC236}">
                  <a16:creationId xmlns:a16="http://schemas.microsoft.com/office/drawing/2014/main" id="{5773F9C4-5754-0071-905D-B9BAFE23A47B}"/>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5412209A-AEA4-4CCD-87F2-C801D629A83C">
              <a:extLst>
                <a:ext uri="{FF2B5EF4-FFF2-40B4-BE49-F238E27FC236}">
                  <a16:creationId xmlns:a16="http://schemas.microsoft.com/office/drawing/2014/main" id="{CA7568A5-B6E3-C01E-E3CB-872490FF8D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4" b="-2404"/>
            <a:stretch/>
          </p:blipFill>
          <p:spPr bwMode="auto">
            <a:xfrm>
              <a:off x="7201184" y="1294768"/>
              <a:ext cx="1268486" cy="25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3">
              <a:extLst>
                <a:ext uri="{FF2B5EF4-FFF2-40B4-BE49-F238E27FC236}">
                  <a16:creationId xmlns:a16="http://schemas.microsoft.com/office/drawing/2014/main" id="{FF207137-042D-EA2E-7433-F1B62FA2E6DF}"/>
                </a:ext>
              </a:extLst>
            </p:cNvPr>
            <p:cNvSpPr txBox="1">
              <a:spLocks/>
            </p:cNvSpPr>
            <p:nvPr/>
          </p:nvSpPr>
          <p:spPr>
            <a:xfrm>
              <a:off x="5747587" y="2927851"/>
              <a:ext cx="2009851"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Make eye </a:t>
              </a:r>
              <a:br>
                <a:rPr kumimoji="0" lang="en-US" sz="1800" b="1" i="0" u="none" strike="noStrike" kern="1200" cap="none" spc="0" normalizeH="0" baseline="0" noProof="0" dirty="0">
                  <a:ln>
                    <a:noFill/>
                  </a:ln>
                  <a:solidFill>
                    <a:schemeClr val="bg1"/>
                  </a:solidFill>
                  <a:effectLst/>
                  <a:uLnTx/>
                  <a:uFillTx/>
                  <a:latin typeface="Calibri"/>
                  <a:ea typeface="+mn-ea"/>
                  <a:cs typeface="+mn-cs"/>
                </a:rPr>
              </a:br>
              <a:r>
                <a:rPr kumimoji="0" lang="en-US" sz="1800" b="1" i="0" u="none" strike="noStrike" kern="1200" cap="none" spc="0" normalizeH="0" baseline="0" noProof="0" dirty="0">
                  <a:ln>
                    <a:noFill/>
                  </a:ln>
                  <a:solidFill>
                    <a:schemeClr val="bg1"/>
                  </a:solidFill>
                  <a:effectLst/>
                  <a:uLnTx/>
                  <a:uFillTx/>
                  <a:latin typeface="Calibri"/>
                  <a:ea typeface="+mn-ea"/>
                  <a:cs typeface="+mn-cs"/>
                </a:rPr>
                <a:t>contact with partner.</a:t>
              </a:r>
            </a:p>
          </p:txBody>
        </p:sp>
      </p:grpSp>
      <p:grpSp>
        <p:nvGrpSpPr>
          <p:cNvPr id="19" name="Group 18">
            <a:extLst>
              <a:ext uri="{FF2B5EF4-FFF2-40B4-BE49-F238E27FC236}">
                <a16:creationId xmlns:a16="http://schemas.microsoft.com/office/drawing/2014/main" id="{B65A24B4-8E84-6359-C4D8-DDEB756938DD}"/>
              </a:ext>
            </a:extLst>
          </p:cNvPr>
          <p:cNvGrpSpPr/>
          <p:nvPr/>
        </p:nvGrpSpPr>
        <p:grpSpPr>
          <a:xfrm>
            <a:off x="5931486" y="3785826"/>
            <a:ext cx="3225482" cy="2560320"/>
            <a:chOff x="7133632" y="4080737"/>
            <a:chExt cx="3225482" cy="2560320"/>
          </a:xfrm>
        </p:grpSpPr>
        <p:sp>
          <p:nvSpPr>
            <p:cNvPr id="20" name="Rectangle 19">
              <a:extLst>
                <a:ext uri="{FF2B5EF4-FFF2-40B4-BE49-F238E27FC236}">
                  <a16:creationId xmlns:a16="http://schemas.microsoft.com/office/drawing/2014/main" id="{DC13C215-1ABC-98DC-E5D7-D501E35E9A01}"/>
                </a:ext>
              </a:extLst>
            </p:cNvPr>
            <p:cNvSpPr/>
            <p:nvPr/>
          </p:nvSpPr>
          <p:spPr>
            <a:xfrm>
              <a:off x="7133632" y="4080737"/>
              <a:ext cx="322548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 Placeholder 13">
              <a:extLst>
                <a:ext uri="{FF2B5EF4-FFF2-40B4-BE49-F238E27FC236}">
                  <a16:creationId xmlns:a16="http://schemas.microsoft.com/office/drawing/2014/main" id="{37CA4E30-5B02-53C2-7753-EB665A482CCC}"/>
                </a:ext>
              </a:extLst>
            </p:cNvPr>
            <p:cNvSpPr txBox="1">
              <a:spLocks/>
            </p:cNvSpPr>
            <p:nvPr/>
          </p:nvSpPr>
          <p:spPr>
            <a:xfrm>
              <a:off x="7233125" y="4080737"/>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7A382936-C002-4C68-96FB-83FE3282DBA6">
              <a:extLst>
                <a:ext uri="{FF2B5EF4-FFF2-40B4-BE49-F238E27FC236}">
                  <a16:creationId xmlns:a16="http://schemas.microsoft.com/office/drawing/2014/main" id="{5AF4C44B-2697-E510-E7F2-8BCEC93832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 r="3211"/>
            <a:stretch/>
          </p:blipFill>
          <p:spPr bwMode="auto">
            <a:xfrm>
              <a:off x="7706898" y="4148512"/>
              <a:ext cx="2504729"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13">
              <a:extLst>
                <a:ext uri="{FF2B5EF4-FFF2-40B4-BE49-F238E27FC236}">
                  <a16:creationId xmlns:a16="http://schemas.microsoft.com/office/drawing/2014/main" id="{8527C322-B047-FF5F-9101-30D87ECCF5AE}"/>
                </a:ext>
              </a:extLst>
            </p:cNvPr>
            <p:cNvSpPr txBox="1">
              <a:spLocks/>
            </p:cNvSpPr>
            <p:nvPr/>
          </p:nvSpPr>
          <p:spPr>
            <a:xfrm>
              <a:off x="7233125" y="4940782"/>
              <a:ext cx="2142713"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Indicate the </a:t>
              </a:r>
              <a:br>
                <a:rPr kumimoji="0" lang="en-US" sz="1800" b="1" i="0" u="none" strike="noStrike" kern="1200" cap="none" spc="0" normalizeH="0" baseline="0" noProof="0" dirty="0">
                  <a:ln>
                    <a:noFill/>
                  </a:ln>
                  <a:solidFill>
                    <a:schemeClr val="bg1"/>
                  </a:solidFill>
                  <a:effectLst/>
                  <a:uLnTx/>
                  <a:uFillTx/>
                  <a:latin typeface="Calibri"/>
                  <a:ea typeface="+mn-ea"/>
                  <a:cs typeface="+mn-cs"/>
                </a:rPr>
              </a:br>
              <a:r>
                <a:rPr kumimoji="0" lang="en-US" sz="1800" b="1" i="0" u="none" strike="noStrike" kern="1200" cap="none" spc="0" normalizeH="0" baseline="0" noProof="0" dirty="0">
                  <a:ln>
                    <a:noFill/>
                  </a:ln>
                  <a:solidFill>
                    <a:schemeClr val="bg1"/>
                  </a:solidFill>
                  <a:effectLst/>
                  <a:uLnTx/>
                  <a:uFillTx/>
                  <a:latin typeface="Calibri"/>
                  <a:ea typeface="+mn-ea"/>
                  <a:cs typeface="+mn-cs"/>
                </a:rPr>
                <a:t>throw-in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spot.</a:t>
              </a:r>
            </a:p>
          </p:txBody>
        </p:sp>
      </p:grpSp>
      <p:grpSp>
        <p:nvGrpSpPr>
          <p:cNvPr id="24" name="Group 23">
            <a:extLst>
              <a:ext uri="{FF2B5EF4-FFF2-40B4-BE49-F238E27FC236}">
                <a16:creationId xmlns:a16="http://schemas.microsoft.com/office/drawing/2014/main" id="{0981C4B6-F506-E6D9-98ED-3674F9C4FFEE}"/>
              </a:ext>
            </a:extLst>
          </p:cNvPr>
          <p:cNvGrpSpPr/>
          <p:nvPr/>
        </p:nvGrpSpPr>
        <p:grpSpPr>
          <a:xfrm>
            <a:off x="8761202" y="1012812"/>
            <a:ext cx="3266622" cy="2570445"/>
            <a:chOff x="8751144" y="1284644"/>
            <a:chExt cx="3266622" cy="2570445"/>
          </a:xfrm>
        </p:grpSpPr>
        <p:sp>
          <p:nvSpPr>
            <p:cNvPr id="25" name="Rectangle 24">
              <a:extLst>
                <a:ext uri="{FF2B5EF4-FFF2-40B4-BE49-F238E27FC236}">
                  <a16:creationId xmlns:a16="http://schemas.microsoft.com/office/drawing/2014/main" id="{112B226E-8031-95CF-27B4-F56BDB5836A5}"/>
                </a:ext>
              </a:extLst>
            </p:cNvPr>
            <p:cNvSpPr/>
            <p:nvPr/>
          </p:nvSpPr>
          <p:spPr>
            <a:xfrm>
              <a:off x="8751144" y="1294769"/>
              <a:ext cx="322548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 Placeholder 13">
              <a:extLst>
                <a:ext uri="{FF2B5EF4-FFF2-40B4-BE49-F238E27FC236}">
                  <a16:creationId xmlns:a16="http://schemas.microsoft.com/office/drawing/2014/main" id="{09EA7097-7A6A-7FC5-B256-08C1B1ED712F}"/>
                </a:ext>
              </a:extLst>
            </p:cNvPr>
            <p:cNvSpPr txBox="1">
              <a:spLocks/>
            </p:cNvSpPr>
            <p:nvPr/>
          </p:nvSpPr>
          <p:spPr>
            <a:xfrm>
              <a:off x="8790973"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 Placeholder 13">
              <a:extLst>
                <a:ext uri="{FF2B5EF4-FFF2-40B4-BE49-F238E27FC236}">
                  <a16:creationId xmlns:a16="http://schemas.microsoft.com/office/drawing/2014/main" id="{0E819B44-4E4A-5080-B046-07BD7A0EBD92}"/>
                </a:ext>
              </a:extLst>
            </p:cNvPr>
            <p:cNvSpPr txBox="1">
              <a:spLocks/>
            </p:cNvSpPr>
            <p:nvPr/>
          </p:nvSpPr>
          <p:spPr>
            <a:xfrm>
              <a:off x="8861180" y="2946566"/>
              <a:ext cx="1843622" cy="709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Signal the type </a:t>
              </a:r>
              <a:br>
                <a:rPr kumimoji="0" lang="en-US" sz="1800" b="1" i="0" u="none" strike="noStrike" kern="1200" cap="none" spc="0" normalizeH="0" baseline="0" noProof="0" dirty="0">
                  <a:ln>
                    <a:noFill/>
                  </a:ln>
                  <a:solidFill>
                    <a:schemeClr val="bg1"/>
                  </a:solidFill>
                  <a:effectLst/>
                  <a:uLnTx/>
                  <a:uFillTx/>
                  <a:latin typeface="Calibri"/>
                  <a:ea typeface="+mn-ea"/>
                  <a:cs typeface="+mn-cs"/>
                </a:rPr>
              </a:br>
              <a:r>
                <a:rPr kumimoji="0" lang="en-US" sz="1800" b="1" i="0" u="none" strike="noStrike" kern="1200" cap="none" spc="0" normalizeH="0" baseline="0" noProof="0" dirty="0">
                  <a:ln>
                    <a:noFill/>
                  </a:ln>
                  <a:solidFill>
                    <a:schemeClr val="bg1"/>
                  </a:solidFill>
                  <a:effectLst/>
                  <a:uLnTx/>
                  <a:uFillTx/>
                  <a:latin typeface="Calibri"/>
                  <a:ea typeface="+mn-ea"/>
                  <a:cs typeface="+mn-cs"/>
                </a:rPr>
                <a:t>of violation.</a:t>
              </a:r>
            </a:p>
          </p:txBody>
        </p:sp>
        <p:pic>
          <p:nvPicPr>
            <p:cNvPr id="29" name="563F751C-045C-4DEF-B5B8-F27EB3E84BF7">
              <a:extLst>
                <a:ext uri="{FF2B5EF4-FFF2-40B4-BE49-F238E27FC236}">
                  <a16:creationId xmlns:a16="http://schemas.microsoft.com/office/drawing/2014/main" id="{5C06AE0C-CE9C-6047-47DE-0C81355092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 r="-551"/>
            <a:stretch/>
          </p:blipFill>
          <p:spPr bwMode="auto">
            <a:xfrm>
              <a:off x="10355558" y="1578105"/>
              <a:ext cx="1662208" cy="225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AB0B7166-E365-3DF6-B701-617F2CB64BA5}"/>
              </a:ext>
            </a:extLst>
          </p:cNvPr>
          <p:cNvGrpSpPr/>
          <p:nvPr/>
        </p:nvGrpSpPr>
        <p:grpSpPr>
          <a:xfrm>
            <a:off x="2084235" y="3758528"/>
            <a:ext cx="3672020" cy="2578557"/>
            <a:chOff x="14141194" y="3637384"/>
            <a:chExt cx="3672020" cy="2578557"/>
          </a:xfrm>
        </p:grpSpPr>
        <p:grpSp>
          <p:nvGrpSpPr>
            <p:cNvPr id="31" name="Group 30">
              <a:extLst>
                <a:ext uri="{FF2B5EF4-FFF2-40B4-BE49-F238E27FC236}">
                  <a16:creationId xmlns:a16="http://schemas.microsoft.com/office/drawing/2014/main" id="{4E69F171-97E3-3EEB-FE06-D05D9A470642}"/>
                </a:ext>
              </a:extLst>
            </p:cNvPr>
            <p:cNvGrpSpPr/>
            <p:nvPr/>
          </p:nvGrpSpPr>
          <p:grpSpPr>
            <a:xfrm>
              <a:off x="14141194" y="3637384"/>
              <a:ext cx="3672020" cy="2578557"/>
              <a:chOff x="3286381" y="4053439"/>
              <a:chExt cx="3672020" cy="2578557"/>
            </a:xfrm>
          </p:grpSpPr>
          <p:sp>
            <p:nvSpPr>
              <p:cNvPr id="33" name="Rectangle 32">
                <a:extLst>
                  <a:ext uri="{FF2B5EF4-FFF2-40B4-BE49-F238E27FC236}">
                    <a16:creationId xmlns:a16="http://schemas.microsoft.com/office/drawing/2014/main" id="{C03030AE-80D2-FBE6-2F08-1DEDABC77DB2}"/>
                  </a:ext>
                </a:extLst>
              </p:cNvPr>
              <p:cNvSpPr/>
              <p:nvPr/>
            </p:nvSpPr>
            <p:spPr>
              <a:xfrm>
                <a:off x="3286381" y="4071676"/>
                <a:ext cx="3672020"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 Placeholder 13">
                <a:extLst>
                  <a:ext uri="{FF2B5EF4-FFF2-40B4-BE49-F238E27FC236}">
                    <a16:creationId xmlns:a16="http://schemas.microsoft.com/office/drawing/2014/main" id="{9A55A061-3A60-01D8-0C4B-F016EF9BF602}"/>
                  </a:ext>
                </a:extLst>
              </p:cNvPr>
              <p:cNvSpPr txBox="1">
                <a:spLocks/>
              </p:cNvSpPr>
              <p:nvPr/>
            </p:nvSpPr>
            <p:spPr>
              <a:xfrm>
                <a:off x="4279738" y="5228655"/>
                <a:ext cx="2595820" cy="1338828"/>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Signal direction. </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*If ruling an OOB violation, also state jersey color of the team entitled to the ball.</a:t>
                </a:r>
              </a:p>
            </p:txBody>
          </p:sp>
          <p:pic>
            <p:nvPicPr>
              <p:cNvPr id="35" name="3AAECD65-CE50-47FE-BEB2-9AA9E61221BD">
                <a:extLst>
                  <a:ext uri="{FF2B5EF4-FFF2-40B4-BE49-F238E27FC236}">
                    <a16:creationId xmlns:a16="http://schemas.microsoft.com/office/drawing/2014/main" id="{3D0918F7-11BC-52AD-066F-B85C57B869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 r="-4314"/>
              <a:stretch/>
            </p:blipFill>
            <p:spPr bwMode="auto">
              <a:xfrm>
                <a:off x="3368574" y="4119601"/>
                <a:ext cx="2209074" cy="247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Placeholder 13">
                <a:extLst>
                  <a:ext uri="{FF2B5EF4-FFF2-40B4-BE49-F238E27FC236}">
                    <a16:creationId xmlns:a16="http://schemas.microsoft.com/office/drawing/2014/main" id="{FA058A74-6DB6-AD5F-7366-FE68D2C286E4}"/>
                  </a:ext>
                </a:extLst>
              </p:cNvPr>
              <p:cNvSpPr txBox="1">
                <a:spLocks/>
              </p:cNvSpPr>
              <p:nvPr/>
            </p:nvSpPr>
            <p:spPr>
              <a:xfrm>
                <a:off x="621993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2" name="Speech Bubble: Rectangle with Corners Rounded 31">
              <a:extLst>
                <a:ext uri="{FF2B5EF4-FFF2-40B4-BE49-F238E27FC236}">
                  <a16:creationId xmlns:a16="http://schemas.microsoft.com/office/drawing/2014/main" id="{4F0156F7-26CC-3AAF-8139-28BA85C30BFA}"/>
                </a:ext>
              </a:extLst>
            </p:cNvPr>
            <p:cNvSpPr/>
            <p:nvPr/>
          </p:nvSpPr>
          <p:spPr>
            <a:xfrm>
              <a:off x="15305835" y="3812647"/>
              <a:ext cx="1015300" cy="445829"/>
            </a:xfrm>
            <a:prstGeom prst="wedgeRoundRectCallout">
              <a:avLst>
                <a:gd name="adj1" fmla="val -72770"/>
                <a:gd name="adj2" fmla="val 15702"/>
                <a:gd name="adj3" fmla="val 16667"/>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*Blue</a:t>
              </a:r>
            </a:p>
          </p:txBody>
        </p:sp>
      </p:grpSp>
      <p:grpSp>
        <p:nvGrpSpPr>
          <p:cNvPr id="40" name="Group 39">
            <a:extLst>
              <a:ext uri="{FF2B5EF4-FFF2-40B4-BE49-F238E27FC236}">
                <a16:creationId xmlns:a16="http://schemas.microsoft.com/office/drawing/2014/main" id="{9EEF9968-6621-1BDF-1F87-FB8730945241}"/>
              </a:ext>
            </a:extLst>
          </p:cNvPr>
          <p:cNvGrpSpPr/>
          <p:nvPr/>
        </p:nvGrpSpPr>
        <p:grpSpPr>
          <a:xfrm>
            <a:off x="9337845" y="3776765"/>
            <a:ext cx="2675356" cy="2590494"/>
            <a:chOff x="3669895" y="4041502"/>
            <a:chExt cx="2675356" cy="2590494"/>
          </a:xfrm>
        </p:grpSpPr>
        <p:sp>
          <p:nvSpPr>
            <p:cNvPr id="42" name="Rectangle 41">
              <a:extLst>
                <a:ext uri="{FF2B5EF4-FFF2-40B4-BE49-F238E27FC236}">
                  <a16:creationId xmlns:a16="http://schemas.microsoft.com/office/drawing/2014/main" id="{85784CAE-7FB7-48FA-8E35-EF1564A084AA}"/>
                </a:ext>
              </a:extLst>
            </p:cNvPr>
            <p:cNvSpPr/>
            <p:nvPr/>
          </p:nvSpPr>
          <p:spPr>
            <a:xfrm>
              <a:off x="3669895" y="4071676"/>
              <a:ext cx="266226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 Placeholder 13">
              <a:extLst>
                <a:ext uri="{FF2B5EF4-FFF2-40B4-BE49-F238E27FC236}">
                  <a16:creationId xmlns:a16="http://schemas.microsoft.com/office/drawing/2014/main" id="{7E665712-66F6-40E9-18F6-AFF236CC60A8}"/>
                </a:ext>
              </a:extLst>
            </p:cNvPr>
            <p:cNvSpPr txBox="1">
              <a:spLocks/>
            </p:cNvSpPr>
            <p:nvPr/>
          </p:nvSpPr>
          <p:spPr>
            <a:xfrm>
              <a:off x="3672892" y="4041502"/>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 Placeholder 13">
              <a:extLst>
                <a:ext uri="{FF2B5EF4-FFF2-40B4-BE49-F238E27FC236}">
                  <a16:creationId xmlns:a16="http://schemas.microsoft.com/office/drawing/2014/main" id="{73230CB9-A0FF-99F8-D6CB-1EC32E534A8E}"/>
                </a:ext>
              </a:extLst>
            </p:cNvPr>
            <p:cNvSpPr txBox="1">
              <a:spLocks/>
            </p:cNvSpPr>
            <p:nvPr/>
          </p:nvSpPr>
          <p:spPr>
            <a:xfrm>
              <a:off x="3725040" y="4232133"/>
              <a:ext cx="2620211" cy="2391424"/>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tab pos="568325" algn="l"/>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	If possible, the 	official should use the same arm to stop the clock, signal direction and indicate the ensuing throw-in spot.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If not, ensure all signals are independent of one another.</a:t>
              </a:r>
            </a:p>
          </p:txBody>
        </p:sp>
      </p:grpSp>
      <p:sp>
        <p:nvSpPr>
          <p:cNvPr id="7" name="Text Placeholder 6">
            <a:extLst>
              <a:ext uri="{FF2B5EF4-FFF2-40B4-BE49-F238E27FC236}">
                <a16:creationId xmlns:a16="http://schemas.microsoft.com/office/drawing/2014/main" id="{63EE40F3-6611-8314-23BE-54B9512E53D9}"/>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11:1</a:t>
            </a:r>
          </a:p>
        </p:txBody>
      </p:sp>
    </p:spTree>
    <p:extLst>
      <p:ext uri="{BB962C8B-B14F-4D97-AF65-F5344CB8AC3E}">
        <p14:creationId xmlns:p14="http://schemas.microsoft.com/office/powerpoint/2010/main" val="3702517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EF84E-5ABA-A957-3CCD-A626D53DD5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CA14228-2E1B-FC60-96AE-9BF7A0EE3A26}"/>
              </a:ext>
            </a:extLst>
          </p:cNvPr>
          <p:cNvSpPr>
            <a:spLocks noGrp="1"/>
          </p:cNvSpPr>
          <p:nvPr>
            <p:ph type="body" sz="quarter" idx="16"/>
          </p:nvPr>
        </p:nvSpPr>
        <p:spPr/>
        <p:txBody>
          <a:bodyPr/>
          <a:lstStyle/>
          <a:p>
            <a:r>
              <a:rPr lang="en-US" dirty="0"/>
              <a:t>Held-ball procedure</a:t>
            </a:r>
          </a:p>
        </p:txBody>
      </p:sp>
      <p:grpSp>
        <p:nvGrpSpPr>
          <p:cNvPr id="5" name="Group 4">
            <a:extLst>
              <a:ext uri="{FF2B5EF4-FFF2-40B4-BE49-F238E27FC236}">
                <a16:creationId xmlns:a16="http://schemas.microsoft.com/office/drawing/2014/main" id="{1A52B21F-2C4F-0F4B-FEC1-E97A68B2D683}"/>
              </a:ext>
            </a:extLst>
          </p:cNvPr>
          <p:cNvGrpSpPr/>
          <p:nvPr/>
        </p:nvGrpSpPr>
        <p:grpSpPr>
          <a:xfrm>
            <a:off x="2067560" y="1276972"/>
            <a:ext cx="3394731" cy="2560411"/>
            <a:chOff x="2057502" y="1284644"/>
            <a:chExt cx="3394731" cy="2560411"/>
          </a:xfrm>
        </p:grpSpPr>
        <p:sp>
          <p:nvSpPr>
            <p:cNvPr id="6" name="Rectangle 5">
              <a:extLst>
                <a:ext uri="{FF2B5EF4-FFF2-40B4-BE49-F238E27FC236}">
                  <a16:creationId xmlns:a16="http://schemas.microsoft.com/office/drawing/2014/main" id="{33CDD722-35B8-ED53-EE6F-F1E5EB191488}"/>
                </a:ext>
              </a:extLst>
            </p:cNvPr>
            <p:cNvSpPr/>
            <p:nvPr/>
          </p:nvSpPr>
          <p:spPr>
            <a:xfrm>
              <a:off x="2057502" y="1284735"/>
              <a:ext cx="3394731"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563F751C-045C-4DEF-B5B8-F27EB3E84BF7">
              <a:extLst>
                <a:ext uri="{FF2B5EF4-FFF2-40B4-BE49-F238E27FC236}">
                  <a16:creationId xmlns:a16="http://schemas.microsoft.com/office/drawing/2014/main" id="{245336E2-7FE3-8DF9-0DC4-7307F12DE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 b="215"/>
            <a:stretch/>
          </p:blipFill>
          <p:spPr bwMode="auto">
            <a:xfrm>
              <a:off x="4165844"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a:extLst>
                <a:ext uri="{FF2B5EF4-FFF2-40B4-BE49-F238E27FC236}">
                  <a16:creationId xmlns:a16="http://schemas.microsoft.com/office/drawing/2014/main" id="{88B0C4D8-BE93-C7C6-9C5C-6C6128FA0A35}"/>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 Placeholder 13">
              <a:extLst>
                <a:ext uri="{FF2B5EF4-FFF2-40B4-BE49-F238E27FC236}">
                  <a16:creationId xmlns:a16="http://schemas.microsoft.com/office/drawing/2014/main" id="{9CBFC9B7-6D47-E00E-6EEC-19243107C562}"/>
                </a:ext>
              </a:extLst>
            </p:cNvPr>
            <p:cNvSpPr txBox="1">
              <a:spLocks/>
            </p:cNvSpPr>
            <p:nvPr/>
          </p:nvSpPr>
          <p:spPr>
            <a:xfrm>
              <a:off x="2154538" y="2915002"/>
              <a:ext cx="1997501" cy="830997"/>
            </a:xfrm>
            <a:prstGeom prst="rect">
              <a:avLst/>
            </a:prstGeom>
          </p:spPr>
          <p:txBody>
            <a:bodyPr wrap="square"/>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Stop the clock and blow whistle simultaneously.</a:t>
              </a:r>
            </a:p>
          </p:txBody>
        </p:sp>
      </p:grpSp>
      <p:grpSp>
        <p:nvGrpSpPr>
          <p:cNvPr id="10" name="Group 9">
            <a:extLst>
              <a:ext uri="{FF2B5EF4-FFF2-40B4-BE49-F238E27FC236}">
                <a16:creationId xmlns:a16="http://schemas.microsoft.com/office/drawing/2014/main" id="{554447B1-F1D6-E287-8FA8-D3F9BCF81CC3}"/>
              </a:ext>
            </a:extLst>
          </p:cNvPr>
          <p:cNvGrpSpPr/>
          <p:nvPr/>
        </p:nvGrpSpPr>
        <p:grpSpPr>
          <a:xfrm>
            <a:off x="5687999" y="1261253"/>
            <a:ext cx="2873688" cy="2593190"/>
            <a:chOff x="5677941" y="1268925"/>
            <a:chExt cx="2873688" cy="2593190"/>
          </a:xfrm>
        </p:grpSpPr>
        <p:sp>
          <p:nvSpPr>
            <p:cNvPr id="11" name="Rectangle 10">
              <a:extLst>
                <a:ext uri="{FF2B5EF4-FFF2-40B4-BE49-F238E27FC236}">
                  <a16:creationId xmlns:a16="http://schemas.microsoft.com/office/drawing/2014/main" id="{11A79CA9-3121-B273-1759-AD252ABFD394}"/>
                </a:ext>
              </a:extLst>
            </p:cNvPr>
            <p:cNvSpPr/>
            <p:nvPr/>
          </p:nvSpPr>
          <p:spPr>
            <a:xfrm>
              <a:off x="5677941" y="1287106"/>
              <a:ext cx="2847496"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 Placeholder 13">
              <a:extLst>
                <a:ext uri="{FF2B5EF4-FFF2-40B4-BE49-F238E27FC236}">
                  <a16:creationId xmlns:a16="http://schemas.microsoft.com/office/drawing/2014/main" id="{329E105F-4A23-F1AC-32E9-69C81A3C99FE}"/>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5412209A-AEA4-4CCD-87F2-C801D629A83C">
              <a:extLst>
                <a:ext uri="{FF2B5EF4-FFF2-40B4-BE49-F238E27FC236}">
                  <a16:creationId xmlns:a16="http://schemas.microsoft.com/office/drawing/2014/main" id="{49CC415A-7A00-E225-98A5-31C9227085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0" r="-5007"/>
            <a:stretch>
              <a:fillRect/>
            </a:stretch>
          </p:blipFill>
          <p:spPr bwMode="auto">
            <a:xfrm>
              <a:off x="6582556" y="1562238"/>
              <a:ext cx="1969073" cy="229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a:extLst>
                <a:ext uri="{FF2B5EF4-FFF2-40B4-BE49-F238E27FC236}">
                  <a16:creationId xmlns:a16="http://schemas.microsoft.com/office/drawing/2014/main" id="{E675F33B-C46C-D9E9-5DB1-36F29E0978DB}"/>
                </a:ext>
              </a:extLst>
            </p:cNvPr>
            <p:cNvSpPr txBox="1">
              <a:spLocks/>
            </p:cNvSpPr>
            <p:nvPr/>
          </p:nvSpPr>
          <p:spPr>
            <a:xfrm>
              <a:off x="5824935" y="3103084"/>
              <a:ext cx="1315727"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Signal a held ball.</a:t>
              </a:r>
            </a:p>
          </p:txBody>
        </p:sp>
      </p:grpSp>
      <p:grpSp>
        <p:nvGrpSpPr>
          <p:cNvPr id="15" name="Group 14">
            <a:extLst>
              <a:ext uri="{FF2B5EF4-FFF2-40B4-BE49-F238E27FC236}">
                <a16:creationId xmlns:a16="http://schemas.microsoft.com/office/drawing/2014/main" id="{D9E854EC-E2DC-D799-A4AA-38EF6E6CFD04}"/>
              </a:ext>
            </a:extLst>
          </p:cNvPr>
          <p:cNvGrpSpPr/>
          <p:nvPr/>
        </p:nvGrpSpPr>
        <p:grpSpPr>
          <a:xfrm>
            <a:off x="7111747" y="4013459"/>
            <a:ext cx="4054093" cy="2560320"/>
            <a:chOff x="7133631" y="4080737"/>
            <a:chExt cx="3672021" cy="2560320"/>
          </a:xfrm>
        </p:grpSpPr>
        <p:sp>
          <p:nvSpPr>
            <p:cNvPr id="16" name="Rectangle 15">
              <a:extLst>
                <a:ext uri="{FF2B5EF4-FFF2-40B4-BE49-F238E27FC236}">
                  <a16:creationId xmlns:a16="http://schemas.microsoft.com/office/drawing/2014/main" id="{772387C9-7EB4-2D3B-85CE-3C90BE18DDA4}"/>
                </a:ext>
              </a:extLst>
            </p:cNvPr>
            <p:cNvSpPr/>
            <p:nvPr/>
          </p:nvSpPr>
          <p:spPr>
            <a:xfrm>
              <a:off x="7133631" y="4080737"/>
              <a:ext cx="3672021"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 Placeholder 13">
              <a:extLst>
                <a:ext uri="{FF2B5EF4-FFF2-40B4-BE49-F238E27FC236}">
                  <a16:creationId xmlns:a16="http://schemas.microsoft.com/office/drawing/2014/main" id="{C31F6AF8-6A8C-BB63-2DFC-48C75E297D94}"/>
                </a:ext>
              </a:extLst>
            </p:cNvPr>
            <p:cNvSpPr txBox="1">
              <a:spLocks/>
            </p:cNvSpPr>
            <p:nvPr/>
          </p:nvSpPr>
          <p:spPr>
            <a:xfrm>
              <a:off x="7233125" y="4080737"/>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 Placeholder 13">
              <a:extLst>
                <a:ext uri="{FF2B5EF4-FFF2-40B4-BE49-F238E27FC236}">
                  <a16:creationId xmlns:a16="http://schemas.microsoft.com/office/drawing/2014/main" id="{F24E4799-B62D-257B-42C6-A304F7944EE0}"/>
                </a:ext>
              </a:extLst>
            </p:cNvPr>
            <p:cNvSpPr txBox="1">
              <a:spLocks/>
            </p:cNvSpPr>
            <p:nvPr/>
          </p:nvSpPr>
          <p:spPr>
            <a:xfrm>
              <a:off x="7220267" y="4556346"/>
              <a:ext cx="3585385" cy="191437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630238" algn="l"/>
                </a:tabLst>
                <a:defRPr/>
              </a:pPr>
              <a:r>
                <a:rPr kumimoji="0" lang="en-US" sz="1800" b="1" i="0" u="none" strike="noStrike" kern="1200" cap="none" spc="0" normalizeH="0" baseline="0" noProof="0" dirty="0">
                  <a:ln>
                    <a:noFill/>
                  </a:ln>
                  <a:solidFill>
                    <a:schemeClr val="bg1"/>
                  </a:solidFill>
                  <a:uLnTx/>
                  <a:uFillTx/>
                  <a:latin typeface="Calibri"/>
                  <a:ea typeface="+mn-ea"/>
                  <a:cs typeface="+mn-cs"/>
                </a:rPr>
                <a:t>	After play is stopped:</a:t>
              </a:r>
            </a:p>
            <a:p>
              <a:pPr marL="173038" marR="0" lvl="0" indent="-17303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bg1"/>
                  </a:solidFill>
                  <a:uLnTx/>
                  <a:uFillTx/>
                  <a:latin typeface="Calibri"/>
                  <a:ea typeface="+mn-ea"/>
                  <a:cs typeface="+mn-cs"/>
                </a:rPr>
                <a:t>The official facing the table checks the arrow and signals the direction of the team entitled to the alternating-possession arrow.</a:t>
              </a:r>
            </a:p>
            <a:p>
              <a:pPr marL="173038" marR="0" lvl="0" indent="-17303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bg1"/>
                  </a:solidFill>
                  <a:uLnTx/>
                  <a:uFillTx/>
                  <a:latin typeface="Calibri"/>
                  <a:ea typeface="+mn-ea"/>
                  <a:cs typeface="+mn-cs"/>
                </a:rPr>
                <a:t>The official facing away from the table continues to monitor players.</a:t>
              </a:r>
            </a:p>
          </p:txBody>
        </p:sp>
      </p:grpSp>
      <p:grpSp>
        <p:nvGrpSpPr>
          <p:cNvPr id="20" name="Group 19">
            <a:extLst>
              <a:ext uri="{FF2B5EF4-FFF2-40B4-BE49-F238E27FC236}">
                <a16:creationId xmlns:a16="http://schemas.microsoft.com/office/drawing/2014/main" id="{F120AE2C-037E-7C59-915A-C2C866676789}"/>
              </a:ext>
            </a:extLst>
          </p:cNvPr>
          <p:cNvGrpSpPr/>
          <p:nvPr/>
        </p:nvGrpSpPr>
        <p:grpSpPr>
          <a:xfrm>
            <a:off x="8761202" y="1276972"/>
            <a:ext cx="3225482" cy="2570445"/>
            <a:chOff x="8751144" y="1284644"/>
            <a:chExt cx="3225482" cy="2570445"/>
          </a:xfrm>
        </p:grpSpPr>
        <p:sp>
          <p:nvSpPr>
            <p:cNvPr id="21" name="Rectangle 20">
              <a:extLst>
                <a:ext uri="{FF2B5EF4-FFF2-40B4-BE49-F238E27FC236}">
                  <a16:creationId xmlns:a16="http://schemas.microsoft.com/office/drawing/2014/main" id="{3C17512A-69F9-BA57-A925-C7CF3A2F2AC3}"/>
                </a:ext>
              </a:extLst>
            </p:cNvPr>
            <p:cNvSpPr/>
            <p:nvPr/>
          </p:nvSpPr>
          <p:spPr>
            <a:xfrm>
              <a:off x="8751144" y="1294769"/>
              <a:ext cx="322548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2" name="Text Placeholder 13">
              <a:extLst>
                <a:ext uri="{FF2B5EF4-FFF2-40B4-BE49-F238E27FC236}">
                  <a16:creationId xmlns:a16="http://schemas.microsoft.com/office/drawing/2014/main" id="{89C9085F-0FB4-A958-CE02-BD229CC6F8A3}"/>
                </a:ext>
              </a:extLst>
            </p:cNvPr>
            <p:cNvSpPr txBox="1">
              <a:spLocks/>
            </p:cNvSpPr>
            <p:nvPr/>
          </p:nvSpPr>
          <p:spPr>
            <a:xfrm>
              <a:off x="8790973"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 Placeholder 13">
              <a:extLst>
                <a:ext uri="{FF2B5EF4-FFF2-40B4-BE49-F238E27FC236}">
                  <a16:creationId xmlns:a16="http://schemas.microsoft.com/office/drawing/2014/main" id="{09910536-65A0-18C1-A926-64C50EADA9E9}"/>
                </a:ext>
              </a:extLst>
            </p:cNvPr>
            <p:cNvSpPr txBox="1">
              <a:spLocks/>
            </p:cNvSpPr>
            <p:nvPr/>
          </p:nvSpPr>
          <p:spPr>
            <a:xfrm>
              <a:off x="8879519" y="1437675"/>
              <a:ext cx="3097107" cy="2308324"/>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517525" algn="l"/>
                </a:tabLst>
                <a:defRPr/>
              </a:pPr>
              <a:r>
                <a:rPr kumimoji="0" lang="en-US" sz="1800" b="1" i="0" u="none" strike="noStrike" kern="1200" cap="none" spc="0" normalizeH="0" baseline="0" noProof="0" dirty="0">
                  <a:ln>
                    <a:noFill/>
                  </a:ln>
                  <a:solidFill>
                    <a:schemeClr val="bg1"/>
                  </a:solidFill>
                  <a:uLnTx/>
                  <a:uFillTx/>
                  <a:latin typeface="Calibri"/>
                  <a:ea typeface="+mn-ea"/>
                  <a:cs typeface="+mn-cs"/>
                </a:rPr>
                <a:t>	The official closest to the 	play should take a couple of steps toward the players.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 If it appears that an altercation could occur, the official should react quickly and attempt to get between the players.</a:t>
              </a:r>
            </a:p>
          </p:txBody>
        </p:sp>
      </p:grpSp>
      <p:grpSp>
        <p:nvGrpSpPr>
          <p:cNvPr id="26" name="Group 25">
            <a:extLst>
              <a:ext uri="{FF2B5EF4-FFF2-40B4-BE49-F238E27FC236}">
                <a16:creationId xmlns:a16="http://schemas.microsoft.com/office/drawing/2014/main" id="{8B1E63CB-AF46-66DE-8F4F-29FF308E8351}"/>
              </a:ext>
            </a:extLst>
          </p:cNvPr>
          <p:cNvGrpSpPr/>
          <p:nvPr/>
        </p:nvGrpSpPr>
        <p:grpSpPr>
          <a:xfrm>
            <a:off x="3073566" y="4013458"/>
            <a:ext cx="3814387" cy="2560321"/>
            <a:chOff x="3307492" y="4031737"/>
            <a:chExt cx="3511319" cy="2560321"/>
          </a:xfrm>
        </p:grpSpPr>
        <p:sp>
          <p:nvSpPr>
            <p:cNvPr id="28" name="Rectangle 27">
              <a:extLst>
                <a:ext uri="{FF2B5EF4-FFF2-40B4-BE49-F238E27FC236}">
                  <a16:creationId xmlns:a16="http://schemas.microsoft.com/office/drawing/2014/main" id="{125BB2FC-80B9-2B11-55B0-D8E402638B3F}"/>
                </a:ext>
              </a:extLst>
            </p:cNvPr>
            <p:cNvSpPr/>
            <p:nvPr/>
          </p:nvSpPr>
          <p:spPr>
            <a:xfrm>
              <a:off x="3307492" y="4031738"/>
              <a:ext cx="3511319"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 Placeholder 13">
              <a:extLst>
                <a:ext uri="{FF2B5EF4-FFF2-40B4-BE49-F238E27FC236}">
                  <a16:creationId xmlns:a16="http://schemas.microsoft.com/office/drawing/2014/main" id="{EF80C519-5ADF-E9B6-34CE-C80938D6C54B}"/>
                </a:ext>
              </a:extLst>
            </p:cNvPr>
            <p:cNvSpPr txBox="1">
              <a:spLocks/>
            </p:cNvSpPr>
            <p:nvPr/>
          </p:nvSpPr>
          <p:spPr>
            <a:xfrm>
              <a:off x="6134080" y="4031737"/>
              <a:ext cx="684731"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 Placeholder 13">
              <a:extLst>
                <a:ext uri="{FF2B5EF4-FFF2-40B4-BE49-F238E27FC236}">
                  <a16:creationId xmlns:a16="http://schemas.microsoft.com/office/drawing/2014/main" id="{CA91F44E-FAA1-60F5-EED7-A0A413526CB0}"/>
                </a:ext>
              </a:extLst>
            </p:cNvPr>
            <p:cNvSpPr txBox="1">
              <a:spLocks/>
            </p:cNvSpPr>
            <p:nvPr/>
          </p:nvSpPr>
          <p:spPr>
            <a:xfrm>
              <a:off x="3390139" y="5464532"/>
              <a:ext cx="3219069" cy="1089529"/>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The non-ruling official(s) should remain back, freeze their eyes on the other players and be prepared to monitor the bench areas.</a:t>
              </a:r>
            </a:p>
          </p:txBody>
        </p:sp>
      </p:grpSp>
      <p:sp>
        <p:nvSpPr>
          <p:cNvPr id="4" name="Text Placeholder 6">
            <a:extLst>
              <a:ext uri="{FF2B5EF4-FFF2-40B4-BE49-F238E27FC236}">
                <a16:creationId xmlns:a16="http://schemas.microsoft.com/office/drawing/2014/main" id="{A3416090-94BF-AA19-147A-8A290B70DBBE}"/>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8:1</a:t>
            </a:r>
          </a:p>
        </p:txBody>
      </p:sp>
    </p:spTree>
    <p:extLst>
      <p:ext uri="{BB962C8B-B14F-4D97-AF65-F5344CB8AC3E}">
        <p14:creationId xmlns:p14="http://schemas.microsoft.com/office/powerpoint/2010/main" val="27426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C4BDA-D262-638A-7BE4-B3F5D67EF3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72C513-C2CF-5AAF-7700-D534B87804E5}"/>
              </a:ext>
            </a:extLst>
          </p:cNvPr>
          <p:cNvSpPr>
            <a:spLocks noGrp="1"/>
          </p:cNvSpPr>
          <p:nvPr>
            <p:ph type="body" sz="quarter" idx="16"/>
          </p:nvPr>
        </p:nvSpPr>
        <p:spPr/>
        <p:txBody>
          <a:bodyPr/>
          <a:lstStyle/>
          <a:p>
            <a:r>
              <a:rPr lang="en-US" dirty="0"/>
              <a:t>WRAP-UP</a:t>
            </a:r>
          </a:p>
        </p:txBody>
      </p:sp>
    </p:spTree>
    <p:extLst>
      <p:ext uri="{BB962C8B-B14F-4D97-AF65-F5344CB8AC3E}">
        <p14:creationId xmlns:p14="http://schemas.microsoft.com/office/powerpoint/2010/main" val="60802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9AE7-F44B-A49C-5F33-DE435887DE2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35FEE06-6744-8AB7-0ED0-21B03DF09C64}"/>
              </a:ext>
            </a:extLst>
          </p:cNvPr>
          <p:cNvSpPr>
            <a:spLocks noGrp="1"/>
          </p:cNvSpPr>
          <p:nvPr>
            <p:ph type="body" sz="quarter" idx="16"/>
          </p:nvPr>
        </p:nvSpPr>
        <p:spPr/>
        <p:txBody>
          <a:bodyPr/>
          <a:lstStyle/>
          <a:p>
            <a:r>
              <a:rPr lang="en-US" dirty="0"/>
              <a:t>WRAP-UP</a:t>
            </a:r>
          </a:p>
        </p:txBody>
      </p:sp>
      <p:sp>
        <p:nvSpPr>
          <p:cNvPr id="6" name="Text Placeholder 5">
            <a:extLst>
              <a:ext uri="{FF2B5EF4-FFF2-40B4-BE49-F238E27FC236}">
                <a16:creationId xmlns:a16="http://schemas.microsoft.com/office/drawing/2014/main" id="{8A4064B1-3F6F-825C-2133-2F65AFB67148}"/>
              </a:ext>
            </a:extLst>
          </p:cNvPr>
          <p:cNvSpPr>
            <a:spLocks noGrp="1"/>
          </p:cNvSpPr>
          <p:nvPr>
            <p:ph type="body" sz="quarter" idx="17"/>
          </p:nvPr>
        </p:nvSpPr>
        <p:spPr>
          <a:xfrm>
            <a:off x="2034153" y="1000442"/>
            <a:ext cx="10078472" cy="5705157"/>
          </a:xfrm>
        </p:spPr>
        <p:txBody>
          <a:bodyPr>
            <a:noAutofit/>
          </a:bodyPr>
          <a:lstStyle/>
          <a:p>
            <a:r>
              <a:rPr lang="en-US" sz="3000" dirty="0"/>
              <a:t>As we conclude this year’s edition of the You Make the Ruling presentation, we encourage every official to carry forward the habits of accuracy, consistency, and professionalism highlighted throughout this material. </a:t>
            </a:r>
          </a:p>
          <a:p>
            <a:r>
              <a:rPr lang="en-US" sz="3000" dirty="0"/>
              <a:t>The clips we’ve shared are more than just examples—they are opportunities to sharpen judgment, refine floor mechanics, and strengthen our shared commitment to the game. </a:t>
            </a:r>
          </a:p>
        </p:txBody>
      </p:sp>
    </p:spTree>
    <p:extLst>
      <p:ext uri="{BB962C8B-B14F-4D97-AF65-F5344CB8AC3E}">
        <p14:creationId xmlns:p14="http://schemas.microsoft.com/office/powerpoint/2010/main" val="331529781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205C-CFE6-4A6A-7B4D-BAD6B550B1C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E880462-5829-F638-33EA-262DCBE5B217}"/>
              </a:ext>
            </a:extLst>
          </p:cNvPr>
          <p:cNvSpPr>
            <a:spLocks noGrp="1"/>
          </p:cNvSpPr>
          <p:nvPr>
            <p:ph type="body" sz="quarter" idx="16"/>
          </p:nvPr>
        </p:nvSpPr>
        <p:spPr/>
        <p:txBody>
          <a:bodyPr/>
          <a:lstStyle/>
          <a:p>
            <a:r>
              <a:rPr lang="en-US" dirty="0"/>
              <a:t>WRAP-UP</a:t>
            </a:r>
          </a:p>
        </p:txBody>
      </p:sp>
      <p:sp>
        <p:nvSpPr>
          <p:cNvPr id="6" name="Text Placeholder 5">
            <a:extLst>
              <a:ext uri="{FF2B5EF4-FFF2-40B4-BE49-F238E27FC236}">
                <a16:creationId xmlns:a16="http://schemas.microsoft.com/office/drawing/2014/main" id="{0C634E53-F574-14CD-3ED3-81AB3C2045CB}"/>
              </a:ext>
            </a:extLst>
          </p:cNvPr>
          <p:cNvSpPr>
            <a:spLocks noGrp="1"/>
          </p:cNvSpPr>
          <p:nvPr>
            <p:ph type="body" sz="quarter" idx="17"/>
          </p:nvPr>
        </p:nvSpPr>
        <p:spPr>
          <a:xfrm>
            <a:off x="2034153" y="1000442"/>
            <a:ext cx="10078472" cy="5705157"/>
          </a:xfrm>
        </p:spPr>
        <p:txBody>
          <a:bodyPr>
            <a:noAutofit/>
          </a:bodyPr>
          <a:lstStyle/>
          <a:p>
            <a:r>
              <a:rPr lang="en-US" sz="3000" dirty="0"/>
              <a:t>Thank you to all who have engaged with this material and continue to invest in educating officials across the country. By studying plays, discussing interpretations, and modeling the approved signals and floor mechanics, we elevate the standard for every contest we work.</a:t>
            </a:r>
          </a:p>
          <a:p>
            <a:r>
              <a:rPr lang="en-US" sz="3000" dirty="0"/>
              <a:t>Let’s take what we’ve learned here and bring it to life on the court this season—because every ruling we make is an opportunity to get it right, to set the tone, and to represent our profession with pride.</a:t>
            </a:r>
          </a:p>
          <a:p>
            <a:endParaRPr lang="en-US" sz="3000" dirty="0"/>
          </a:p>
        </p:txBody>
      </p:sp>
    </p:spTree>
    <p:extLst>
      <p:ext uri="{BB962C8B-B14F-4D97-AF65-F5344CB8AC3E}">
        <p14:creationId xmlns:p14="http://schemas.microsoft.com/office/powerpoint/2010/main" val="19255189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A7D8D-6F1A-7F48-8F72-BB66BCDBA0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92584E-DF3C-ACCE-9490-8CB8A0DC5D74}"/>
              </a:ext>
            </a:extLst>
          </p:cNvPr>
          <p:cNvSpPr>
            <a:spLocks noGrp="1"/>
          </p:cNvSpPr>
          <p:nvPr>
            <p:ph type="body" sz="quarter" idx="16"/>
          </p:nvPr>
        </p:nvSpPr>
        <p:spPr/>
        <p:txBody>
          <a:bodyPr/>
          <a:lstStyle/>
          <a:p>
            <a:r>
              <a:rPr lang="en-US" dirty="0"/>
              <a:t>2025-26 YMTR </a:t>
            </a:r>
          </a:p>
        </p:txBody>
      </p:sp>
      <p:sp>
        <p:nvSpPr>
          <p:cNvPr id="3" name="Text Placeholder 2">
            <a:extLst>
              <a:ext uri="{FF2B5EF4-FFF2-40B4-BE49-F238E27FC236}">
                <a16:creationId xmlns:a16="http://schemas.microsoft.com/office/drawing/2014/main" id="{4F22E789-D05A-2B37-AFA5-72D75EF6B569}"/>
              </a:ext>
            </a:extLst>
          </p:cNvPr>
          <p:cNvSpPr>
            <a:spLocks noGrp="1"/>
          </p:cNvSpPr>
          <p:nvPr>
            <p:ph type="body" sz="quarter" idx="17"/>
          </p:nvPr>
        </p:nvSpPr>
        <p:spPr/>
        <p:txBody>
          <a:bodyPr>
            <a:noAutofit/>
          </a:bodyPr>
          <a:lstStyle/>
          <a:p>
            <a:pPr marL="0" indent="0">
              <a:spcBef>
                <a:spcPts val="0"/>
              </a:spcBef>
              <a:spcAft>
                <a:spcPts val="1200"/>
              </a:spcAft>
              <a:buNone/>
            </a:pPr>
            <a:r>
              <a:rPr lang="en-US" dirty="0"/>
              <a:t>See if you can make correct rulings on these plays. This presentation is designed to create lively discussions and assist in officiating these plays correctly. We would like to thank the officials shown in these clips as they are providing a great service in teaching these concepts to our members. Many thanks also to President Don Thorne and the IAABO Executive Committee for making this presentation possible.</a:t>
            </a:r>
          </a:p>
          <a:p>
            <a:pPr marL="0" indent="0">
              <a:spcBef>
                <a:spcPts val="0"/>
              </a:spcBef>
              <a:spcAft>
                <a:spcPts val="1200"/>
              </a:spcAft>
              <a:buNone/>
            </a:pPr>
            <a:endParaRPr lang="en-US" dirty="0"/>
          </a:p>
        </p:txBody>
      </p:sp>
    </p:spTree>
    <p:extLst>
      <p:ext uri="{BB962C8B-B14F-4D97-AF65-F5344CB8AC3E}">
        <p14:creationId xmlns:p14="http://schemas.microsoft.com/office/powerpoint/2010/main" val="27233438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D6A1E-6594-7DE6-7A42-2FFB0F7E627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635942C-D6B4-DD82-5429-8C359D685C70}"/>
              </a:ext>
            </a:extLst>
          </p:cNvPr>
          <p:cNvSpPr>
            <a:spLocks noGrp="1"/>
          </p:cNvSpPr>
          <p:nvPr>
            <p:ph type="body" sz="quarter" idx="16"/>
          </p:nvPr>
        </p:nvSpPr>
        <p:spPr/>
        <p:txBody>
          <a:bodyPr/>
          <a:lstStyle/>
          <a:p>
            <a:r>
              <a:rPr lang="en-US" dirty="0"/>
              <a:t>SUPPORT</a:t>
            </a:r>
          </a:p>
        </p:txBody>
      </p:sp>
      <p:sp>
        <p:nvSpPr>
          <p:cNvPr id="6" name="Text Placeholder 5">
            <a:extLst>
              <a:ext uri="{FF2B5EF4-FFF2-40B4-BE49-F238E27FC236}">
                <a16:creationId xmlns:a16="http://schemas.microsoft.com/office/drawing/2014/main" id="{89E5A653-AC83-D5F7-0572-A1E89DC7DB9F}"/>
              </a:ext>
            </a:extLst>
          </p:cNvPr>
          <p:cNvSpPr>
            <a:spLocks noGrp="1"/>
          </p:cNvSpPr>
          <p:nvPr>
            <p:ph type="body" sz="quarter" idx="17"/>
          </p:nvPr>
        </p:nvSpPr>
        <p:spPr>
          <a:xfrm>
            <a:off x="2034153" y="2705887"/>
            <a:ext cx="10078472" cy="1723869"/>
          </a:xfrm>
        </p:spPr>
        <p:txBody>
          <a:bodyPr>
            <a:normAutofit/>
          </a:bodyPr>
          <a:lstStyle/>
          <a:p>
            <a:pPr marL="0" indent="0" algn="ctr">
              <a:buNone/>
            </a:pPr>
            <a:r>
              <a:rPr lang="en-US" dirty="0"/>
              <a:t>If you should have any questions, comments, feedback about this material, please contact TJ Halliday at </a:t>
            </a:r>
            <a:r>
              <a:rPr lang="en-US" b="1" dirty="0">
                <a:solidFill>
                  <a:srgbClr val="FBAB37"/>
                </a:solidFill>
                <a:hlinkClick r:id="rId2">
                  <a:extLst>
                    <a:ext uri="{A12FA001-AC4F-418D-AE19-62706E023703}">
                      <ahyp:hlinkClr xmlns:ahyp="http://schemas.microsoft.com/office/drawing/2018/hyperlinkcolor" val="tx"/>
                    </a:ext>
                  </a:extLst>
                </a:hlinkClick>
              </a:rPr>
              <a:t>tjhalliday@iaabo.org</a:t>
            </a:r>
            <a:r>
              <a:rPr lang="en-US" dirty="0"/>
              <a:t>. </a:t>
            </a:r>
          </a:p>
        </p:txBody>
      </p:sp>
    </p:spTree>
    <p:extLst>
      <p:ext uri="{BB962C8B-B14F-4D97-AF65-F5344CB8AC3E}">
        <p14:creationId xmlns:p14="http://schemas.microsoft.com/office/powerpoint/2010/main" val="1408297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418C-3920-1F6F-36D7-78CDA6F0E5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70C069-B4AD-7043-05A9-628ED5789986}"/>
              </a:ext>
            </a:extLst>
          </p:cNvPr>
          <p:cNvSpPr>
            <a:spLocks noGrp="1"/>
          </p:cNvSpPr>
          <p:nvPr>
            <p:ph type="body" sz="quarter" idx="16"/>
          </p:nvPr>
        </p:nvSpPr>
        <p:spPr/>
        <p:txBody>
          <a:bodyPr/>
          <a:lstStyle/>
          <a:p>
            <a:r>
              <a:rPr lang="en-US" dirty="0"/>
              <a:t>FORMAT</a:t>
            </a:r>
          </a:p>
        </p:txBody>
      </p:sp>
      <p:sp>
        <p:nvSpPr>
          <p:cNvPr id="3" name="Text Placeholder 2">
            <a:extLst>
              <a:ext uri="{FF2B5EF4-FFF2-40B4-BE49-F238E27FC236}">
                <a16:creationId xmlns:a16="http://schemas.microsoft.com/office/drawing/2014/main" id="{289E306D-7564-8E13-1D35-9BCD4EF6CA12}"/>
              </a:ext>
            </a:extLst>
          </p:cNvPr>
          <p:cNvSpPr>
            <a:spLocks noGrp="1"/>
          </p:cNvSpPr>
          <p:nvPr>
            <p:ph type="body" sz="quarter" idx="17"/>
          </p:nvPr>
        </p:nvSpPr>
        <p:spPr>
          <a:xfrm>
            <a:off x="2010718" y="942975"/>
            <a:ext cx="10078472" cy="5817589"/>
          </a:xfrm>
        </p:spPr>
        <p:txBody>
          <a:bodyPr>
            <a:noAutofit/>
          </a:bodyPr>
          <a:lstStyle/>
          <a:p>
            <a:pPr>
              <a:spcBef>
                <a:spcPts val="0"/>
              </a:spcBef>
              <a:spcAft>
                <a:spcPts val="1200"/>
              </a:spcAft>
              <a:buSzPct val="70000"/>
            </a:pPr>
            <a:r>
              <a:rPr lang="en-US" sz="2800" dirty="0"/>
              <a:t>This presentation is created to create an interactive session either in person or in an online session like Zoom, Teams, Google Meet, etc. </a:t>
            </a:r>
          </a:p>
          <a:p>
            <a:pPr>
              <a:spcBef>
                <a:spcPts val="0"/>
              </a:spcBef>
              <a:spcAft>
                <a:spcPts val="1200"/>
              </a:spcAft>
              <a:buSzPct val="70000"/>
            </a:pPr>
            <a:r>
              <a:rPr lang="en-US" sz="2800" dirty="0"/>
              <a:t>Each play begins with a question posed to the audience to prepare them for the situation they will encounter.</a:t>
            </a:r>
          </a:p>
          <a:p>
            <a:pPr>
              <a:spcBef>
                <a:spcPts val="0"/>
              </a:spcBef>
              <a:spcAft>
                <a:spcPts val="1200"/>
              </a:spcAft>
              <a:buSzPct val="70000"/>
            </a:pPr>
            <a:r>
              <a:rPr lang="en-US" sz="2800" dirty="0"/>
              <a:t>The audience will be shown a video clip.</a:t>
            </a:r>
          </a:p>
          <a:p>
            <a:pPr>
              <a:spcBef>
                <a:spcPts val="0"/>
              </a:spcBef>
              <a:spcAft>
                <a:spcPts val="1200"/>
              </a:spcAft>
              <a:buSzPct val="70000"/>
            </a:pPr>
            <a:r>
              <a:rPr lang="en-US" sz="2800" dirty="0"/>
              <a:t>The facilitator with then lead the group in discussion about the ruling and attempt to arrive at a consensus for the correct ruling. </a:t>
            </a:r>
          </a:p>
          <a:p>
            <a:pPr>
              <a:spcBef>
                <a:spcPts val="0"/>
              </a:spcBef>
              <a:spcAft>
                <a:spcPts val="1200"/>
              </a:spcAft>
              <a:buSzPct val="70000"/>
            </a:pPr>
            <a:r>
              <a:rPr lang="en-US" sz="2800" dirty="0"/>
              <a:t>Once the audience determines their answer, we will provide the official answer along with a play summary that outlines the specific rules and manual information that applies to each situation.</a:t>
            </a:r>
            <a:endParaRPr lang="en-US" sz="2800" dirty="0">
              <a:solidFill>
                <a:srgbClr val="FBAB37"/>
              </a:solidFill>
            </a:endParaRPr>
          </a:p>
        </p:txBody>
      </p:sp>
    </p:spTree>
    <p:extLst>
      <p:ext uri="{BB962C8B-B14F-4D97-AF65-F5344CB8AC3E}">
        <p14:creationId xmlns:p14="http://schemas.microsoft.com/office/powerpoint/2010/main" val="710991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10570-B8BB-979C-9275-4EA60B0742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C2D840-2B75-2F16-2DE7-BACB65F9C138}"/>
              </a:ext>
            </a:extLst>
          </p:cNvPr>
          <p:cNvSpPr>
            <a:spLocks noGrp="1"/>
          </p:cNvSpPr>
          <p:nvPr>
            <p:ph type="body" sz="quarter" idx="16"/>
          </p:nvPr>
        </p:nvSpPr>
        <p:spPr/>
        <p:txBody>
          <a:bodyPr/>
          <a:lstStyle/>
          <a:p>
            <a:r>
              <a:rPr lang="en-US" dirty="0"/>
              <a:t>FORMAT</a:t>
            </a:r>
          </a:p>
        </p:txBody>
      </p:sp>
      <p:sp>
        <p:nvSpPr>
          <p:cNvPr id="3" name="Text Placeholder 2">
            <a:extLst>
              <a:ext uri="{FF2B5EF4-FFF2-40B4-BE49-F238E27FC236}">
                <a16:creationId xmlns:a16="http://schemas.microsoft.com/office/drawing/2014/main" id="{7932D48B-C326-134B-7C31-17DA83D94D62}"/>
              </a:ext>
            </a:extLst>
          </p:cNvPr>
          <p:cNvSpPr>
            <a:spLocks noGrp="1"/>
          </p:cNvSpPr>
          <p:nvPr>
            <p:ph type="body" sz="quarter" idx="17"/>
          </p:nvPr>
        </p:nvSpPr>
        <p:spPr>
          <a:xfrm>
            <a:off x="2010718" y="942975"/>
            <a:ext cx="10078472" cy="5817589"/>
          </a:xfrm>
        </p:spPr>
        <p:txBody>
          <a:bodyPr>
            <a:noAutofit/>
          </a:bodyPr>
          <a:lstStyle/>
          <a:p>
            <a:pPr>
              <a:spcBef>
                <a:spcPts val="0"/>
              </a:spcBef>
              <a:spcAft>
                <a:spcPts val="1200"/>
              </a:spcAft>
              <a:buSzPct val="70000"/>
            </a:pPr>
            <a:r>
              <a:rPr lang="en-US" sz="2800" dirty="0"/>
              <a:t>There are a handful of “You Make Ruling” plays where IAABO does not provide an official answer. We still provide a play summary for the facilitator to address the rules, floor mechanics, procedures and signals that apply. </a:t>
            </a:r>
          </a:p>
          <a:p>
            <a:pPr marL="0" indent="0">
              <a:spcBef>
                <a:spcPts val="0"/>
              </a:spcBef>
              <a:spcAft>
                <a:spcPts val="1200"/>
              </a:spcAft>
              <a:buSzPct val="70000"/>
              <a:buNone/>
            </a:pPr>
            <a:r>
              <a:rPr lang="en-US" sz="2800" dirty="0"/>
              <a:t>**** </a:t>
            </a:r>
            <a:r>
              <a:rPr lang="en-US" sz="2800" dirty="0">
                <a:solidFill>
                  <a:srgbClr val="FBAB37"/>
                </a:solidFill>
              </a:rPr>
              <a:t>This year, all 40 of the clips feature Crew of 2 floor mechanics.</a:t>
            </a:r>
          </a:p>
        </p:txBody>
      </p:sp>
    </p:spTree>
    <p:extLst>
      <p:ext uri="{BB962C8B-B14F-4D97-AF65-F5344CB8AC3E}">
        <p14:creationId xmlns:p14="http://schemas.microsoft.com/office/powerpoint/2010/main" val="3203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0D105C-A142-3952-FB9B-130E42CA3AFB}"/>
              </a:ext>
            </a:extLst>
          </p:cNvPr>
          <p:cNvSpPr>
            <a:spLocks noGrp="1"/>
          </p:cNvSpPr>
          <p:nvPr>
            <p:ph type="body" sz="quarter" idx="16"/>
          </p:nvPr>
        </p:nvSpPr>
        <p:spPr>
          <a:xfrm>
            <a:off x="228599" y="0"/>
            <a:ext cx="7458075" cy="1100138"/>
          </a:xfrm>
        </p:spPr>
        <p:txBody>
          <a:bodyPr/>
          <a:lstStyle/>
          <a:p>
            <a:r>
              <a:rPr lang="en-US" dirty="0"/>
              <a:t>PLAYS</a:t>
            </a:r>
          </a:p>
        </p:txBody>
      </p:sp>
      <p:sp>
        <p:nvSpPr>
          <p:cNvPr id="3" name="Text Placeholder 2">
            <a:extLst>
              <a:ext uri="{FF2B5EF4-FFF2-40B4-BE49-F238E27FC236}">
                <a16:creationId xmlns:a16="http://schemas.microsoft.com/office/drawing/2014/main" id="{282B1CD3-7746-6C76-D7D9-5EE0C2BBE0F1}"/>
              </a:ext>
            </a:extLst>
          </p:cNvPr>
          <p:cNvSpPr>
            <a:spLocks noGrp="1"/>
          </p:cNvSpPr>
          <p:nvPr>
            <p:ph type="body" sz="quarter" idx="17"/>
          </p:nvPr>
        </p:nvSpPr>
        <p:spPr>
          <a:xfrm>
            <a:off x="92869" y="1012825"/>
            <a:ext cx="8008144" cy="5226050"/>
          </a:xfrm>
        </p:spPr>
        <p:txBody>
          <a:bodyPr>
            <a:noAutofit/>
          </a:bodyPr>
          <a:lstStyle/>
          <a:p>
            <a:r>
              <a:rPr lang="en-US" sz="2800" dirty="0"/>
              <a:t>Plays 1-5 		Block/Charge</a:t>
            </a:r>
          </a:p>
          <a:p>
            <a:r>
              <a:rPr lang="en-US" sz="2800" dirty="0"/>
              <a:t>Plays 6-10 	Pivot Foot</a:t>
            </a:r>
          </a:p>
          <a:p>
            <a:r>
              <a:rPr lang="en-US" sz="2800" dirty="0"/>
              <a:t>Plays 11-14 	Contact on the Shooter</a:t>
            </a:r>
          </a:p>
          <a:p>
            <a:r>
              <a:rPr lang="en-US" sz="2800" dirty="0"/>
              <a:t>Plays 15-18 	Contact on the Ball Handler</a:t>
            </a:r>
          </a:p>
          <a:p>
            <a:r>
              <a:rPr lang="en-US" sz="2800" dirty="0"/>
              <a:t>Plays 19-21 	Offense-Initiated Contact</a:t>
            </a:r>
          </a:p>
          <a:p>
            <a:r>
              <a:rPr lang="en-US" sz="2800" dirty="0"/>
              <a:t>Plays 22-24 	Screening</a:t>
            </a:r>
          </a:p>
          <a:p>
            <a:r>
              <a:rPr lang="en-US" sz="2800" dirty="0"/>
              <a:t>Plays 25-27 	Rebounding</a:t>
            </a:r>
          </a:p>
          <a:p>
            <a:r>
              <a:rPr lang="en-US" sz="2800" dirty="0"/>
              <a:t>Plays 28-30 	Off-Ball/Post Play</a:t>
            </a:r>
          </a:p>
          <a:p>
            <a:r>
              <a:rPr lang="en-US" sz="2800" dirty="0"/>
              <a:t>Plays 31-37 	Other Violations and Held Ball</a:t>
            </a:r>
          </a:p>
          <a:p>
            <a:r>
              <a:rPr lang="en-US" sz="2800" dirty="0"/>
              <a:t>Plays 38-40 	Other</a:t>
            </a:r>
          </a:p>
          <a:p>
            <a:r>
              <a:rPr lang="en-US" sz="2800" dirty="0"/>
              <a:t>Appendix		Site of Foul/Violation Procedures</a:t>
            </a:r>
          </a:p>
        </p:txBody>
      </p:sp>
    </p:spTree>
    <p:extLst>
      <p:ext uri="{BB962C8B-B14F-4D97-AF65-F5344CB8AC3E}">
        <p14:creationId xmlns:p14="http://schemas.microsoft.com/office/powerpoint/2010/main" val="320504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81C7-814D-D1F8-A702-F4907CAA7D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06DF5D-924D-102A-C096-3435048AEE36}"/>
              </a:ext>
            </a:extLst>
          </p:cNvPr>
          <p:cNvSpPr>
            <a:spLocks noGrp="1"/>
          </p:cNvSpPr>
          <p:nvPr>
            <p:ph type="body" sz="quarter" idx="16"/>
          </p:nvPr>
        </p:nvSpPr>
        <p:spPr>
          <a:xfrm>
            <a:off x="226247" y="1573108"/>
            <a:ext cx="6729010" cy="3711785"/>
          </a:xfrm>
        </p:spPr>
        <p:txBody>
          <a:bodyPr/>
          <a:lstStyle/>
          <a:p>
            <a:r>
              <a:rPr lang="en-US" dirty="0"/>
              <a:t>OFFENSE INITIATED CONTACT</a:t>
            </a:r>
          </a:p>
        </p:txBody>
      </p:sp>
    </p:spTree>
    <p:extLst>
      <p:ext uri="{BB962C8B-B14F-4D97-AF65-F5344CB8AC3E}">
        <p14:creationId xmlns:p14="http://schemas.microsoft.com/office/powerpoint/2010/main" val="38559104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44"/>
  <p:tag name="GENSWF_SLIDE_UID" val="{13002456-15D7-4948-A6CC-1B14E63A45A1}:987"/>
  <p:tag name="ISPRING_SLIDE_ID_2" val="{63AE723B-4B9B-4811-ACF4-5320AE2C9A31}"/>
</p:tagLst>
</file>

<file path=ppt/theme/theme1.xml><?xml version="1.0" encoding="utf-8"?>
<a:theme xmlns:a="http://schemas.openxmlformats.org/drawingml/2006/main" name="IAABO Juni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ABO Junior" id="{0566660E-7DCB-4C8C-9996-52867ECA6832}" vid="{F6CC3F1E-A9D2-4D77-A970-631460C988C6}"/>
    </a:ext>
  </a:extLst>
</a:theme>
</file>

<file path=ppt/theme/theme2.xml><?xml version="1.0" encoding="utf-8"?>
<a:theme xmlns:a="http://schemas.openxmlformats.org/drawingml/2006/main" name="1_IAABO Juni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ABO Junior" id="{0566660E-7DCB-4C8C-9996-52867ECA6832}" vid="{F6CC3F1E-A9D2-4D77-A970-631460C988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2115</TotalTime>
  <Words>1662</Words>
  <Application>Microsoft Office PowerPoint</Application>
  <PresentationFormat>Widescreen</PresentationFormat>
  <Paragraphs>190</Paragraphs>
  <Slides>36</Slides>
  <Notes>2</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African</vt:lpstr>
      <vt:lpstr>Wingdings</vt:lpstr>
      <vt:lpstr>Calibri</vt:lpstr>
      <vt:lpstr>Arial</vt:lpstr>
      <vt:lpstr>Bebas Neue</vt:lpstr>
      <vt:lpstr>Adobe Caslon Pro Bold</vt:lpstr>
      <vt:lpstr>IAABO Junior</vt:lpstr>
      <vt:lpstr>1_IAABO Junior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Goupille</dc:creator>
  <cp:lastModifiedBy>Julie Goupille</cp:lastModifiedBy>
  <cp:revision>136</cp:revision>
  <dcterms:created xsi:type="dcterms:W3CDTF">2024-11-01T12:05:19Z</dcterms:created>
  <dcterms:modified xsi:type="dcterms:W3CDTF">2025-09-08T11:23:57Z</dcterms:modified>
</cp:coreProperties>
</file>